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99" r:id="rId6"/>
    <p:sldId id="262" r:id="rId7"/>
    <p:sldId id="293" r:id="rId8"/>
    <p:sldId id="306" r:id="rId9"/>
    <p:sldId id="284" r:id="rId10"/>
    <p:sldId id="307" r:id="rId11"/>
    <p:sldId id="308" r:id="rId12"/>
    <p:sldId id="283" r:id="rId13"/>
    <p:sldId id="287" r:id="rId14"/>
    <p:sldId id="310" r:id="rId15"/>
    <p:sldId id="311" r:id="rId16"/>
    <p:sldId id="291" r:id="rId17"/>
    <p:sldId id="267" r:id="rId18"/>
    <p:sldId id="309" r:id="rId19"/>
    <p:sldId id="269" r:id="rId20"/>
    <p:sldId id="295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F3274-B124-4594-884C-03E90879A41C}" v="311" dt="2021-02-23T16:24:24.565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2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E3894116-8E1A-4A32-8FDA-A9D8581D2A85}"/>
    <pc:docChg chg="undo custSel addSld delSld modSld">
      <pc:chgData name="Michał Pyclik" userId="6d1d9512d460d1ef" providerId="LiveId" clId="{E3894116-8E1A-4A32-8FDA-A9D8581D2A85}" dt="2021-02-22T15:31:15.691" v="1958" actId="20577"/>
      <pc:docMkLst>
        <pc:docMk/>
      </pc:docMkLst>
      <pc:sldChg chg="addSp delSp modSp mod setBg setClrOvrMap">
        <pc:chgData name="Michał Pyclik" userId="6d1d9512d460d1ef" providerId="LiveId" clId="{E3894116-8E1A-4A32-8FDA-A9D8581D2A85}" dt="2021-02-22T14:55:08.920" v="2" actId="26606"/>
        <pc:sldMkLst>
          <pc:docMk/>
          <pc:sldMk cId="3636598438" sldId="256"/>
        </pc:sldMkLst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5" creationId="{46F1F2C8-798B-4CCE-A851-94AFAF350BE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7" creationId="{755E9CD0-04B0-4A3C-B291-AD913379C71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9" creationId="{1DD8BF3B-6066-418C-8D1A-75C5E396FC04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1" creationId="{80BC66F9-7A74-4286-AD22-1174052CC22C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3" creationId="{D8142CC3-2B5C-48E6-9DF0-6C8ACBAF23EF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7" creationId="{46A89C79-8EF3-4AF9-B3D9-59A883F41C8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9" creationId="{EFE5CE34-4543-42E5-B82C-1F3D12422CD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1" creationId="{72AF41FE-63D7-4695-81D2-66D2510E4486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6" creationId="{26BDCA6B-3C9C-4213-A0D9-30BD5F0B073E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8" creationId="{FDA12F62-867F-4684-B28B-E085D09DCC06}"/>
          </ac:spMkLst>
        </pc:spChg>
        <pc:cxnChg chg="del">
          <ac:chgData name="Michał Pyclik" userId="6d1d9512d460d1ef" providerId="LiveId" clId="{E3894116-8E1A-4A32-8FDA-A9D8581D2A85}" dt="2021-02-22T14:55:08.920" v="2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 setBg setClrOvrMap">
        <pc:chgData name="Michał Pyclik" userId="6d1d9512d460d1ef" providerId="LiveId" clId="{E3894116-8E1A-4A32-8FDA-A9D8581D2A85}" dt="2021-02-22T14:57:04.791" v="288" actId="20577"/>
        <pc:sldMkLst>
          <pc:docMk/>
          <pc:sldMk cId="1166270135" sldId="257"/>
        </pc:sldMkLst>
        <pc:spChg chg="mo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04.791" v="288" actId="20577"/>
          <ac:spMkLst>
            <pc:docMk/>
            <pc:sldMk cId="1166270135" sldId="257"/>
            <ac:spMk id="3" creationId="{DB63770A-FD3D-4F81-816A-2DEB60991919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0" creationId="{907EF6B7-1338-4443-8C46-6A318D952DFD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2" creationId="{DAAE4CDD-124C-4DCF-9584-B6033B545DD5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99" creationId="{AD21898E-86C0-4C8A-A76C-DF33E844C87A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101" creationId="{5C8F04BD-D093-45D0-B54C-50FDB308B4EE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4" creationId="{E4DB276E-BFF1-43F5-AB90-7ABA4B9A919A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7:13.645" v="289" actId="26606"/>
        <pc:sldMkLst>
          <pc:docMk/>
          <pc:sldMk cId="678220985" sldId="260"/>
        </pc:sldMkLst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3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5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7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2" creationId="{AD21898E-86C0-4C8A-A76C-DF33E844C87A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4" creationId="{5C8F04BD-D093-45D0-B54C-50FDB308B4EE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8:49.441" v="306" actId="27636"/>
        <pc:sldMkLst>
          <pc:docMk/>
          <pc:sldMk cId="2773020274" sldId="261"/>
        </pc:sldMkLst>
        <pc:spChg chg="add mod">
          <ac:chgData name="Michał Pyclik" userId="6d1d9512d460d1ef" providerId="LiveId" clId="{E3894116-8E1A-4A32-8FDA-A9D8581D2A85}" dt="2021-02-22T14:58:49.441" v="306" actId="27636"/>
          <ac:spMkLst>
            <pc:docMk/>
            <pc:sldMk cId="2773020274" sldId="261"/>
            <ac:spMk id="3" creationId="{4B5461AA-E8EA-417D-BE93-092285967559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3" creationId="{A25AF11F-AB4E-47E8-8E1C-51BBA42DB76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4" creationId="{9485F149-E62A-403C-A7B7-BA1B7E959FA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5" creationId="{FDD90B8E-43F9-4A13-B58A-06E00C98D7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6" creationId="{3A833156-4E5E-4F68-94CD-23926155F361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7" creationId="{2F0345FE-1E17-4797-8E97-22E3BB1EC46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8" creationId="{3B788376-4990-4C02-ABDD-61242882BE8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9" creationId="{3702E8B0-BEC5-4F9F-A431-4759567D96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0" creationId="{DE703879-07CF-463F-82BF-EB786C95CB0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1" creationId="{944A96EA-F778-4365-8E3C-93105355AC60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2" creationId="{33F1A182-9190-47C7-B2DE-9AD6E12CD69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3" creationId="{2C2516B4-FF82-4016-AC02-B914EA548B4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4" creationId="{891BCCE7-17F3-46CE-A21F-0140BE6F5961}"/>
          </ac:spMkLst>
        </pc:spChg>
        <pc:spChg chg="del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34" creationId="{738F59A4-4431-460D-8E49-6E65C189A566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5" creationId="{E4DB276E-BFF1-43F5-AB90-7ABA4B9A919A}"/>
          </ac:spMkLst>
        </pc:s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7" creationId="{596363C2-35D8-4B02-9852-FB8E5A8028D0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8" creationId="{A2E3902B-1F7D-4AAF-934A-990F9C433B8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9" creationId="{D3D509B0-BF86-4AC1-A6B0-339846A49484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0" creationId="{283A1A99-F02F-4319-BA87-3965C8BC313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1" creationId="{28E18E02-C494-4696-B81F-5F98E7A9643A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2" creationId="{9178EEB7-1111-4270-AEA8-F9EA5A62F875}"/>
          </ac:grpSpMkLst>
        </pc:grpChg>
        <pc:grpChg chg="del">
          <ac:chgData name="Michał Pyclik" userId="6d1d9512d460d1ef" providerId="LiveId" clId="{E3894116-8E1A-4A32-8FDA-A9D8581D2A85}" dt="2021-02-22T14:58:25.401" v="295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del">
          <ac:chgData name="Michał Pyclik" userId="6d1d9512d460d1ef" providerId="LiveId" clId="{E3894116-8E1A-4A32-8FDA-A9D8581D2A85}" dt="2021-02-22T14:58:15.021" v="292" actId="478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0:59.141" v="686" actId="20577"/>
        <pc:sldMkLst>
          <pc:docMk/>
          <pc:sldMk cId="3529883448" sldId="262"/>
        </pc:sldMkLst>
        <pc:spChg chg="mo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5:00:59.141" v="686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4:59:10.960" v="319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modSp mod">
        <pc:chgData name="Michał Pyclik" userId="6d1d9512d460d1ef" providerId="LiveId" clId="{E3894116-8E1A-4A32-8FDA-A9D8581D2A85}" dt="2021-02-22T15:17:31.342" v="1788" actId="20577"/>
        <pc:sldMkLst>
          <pc:docMk/>
          <pc:sldMk cId="317403593" sldId="267"/>
        </pc:sldMkLst>
        <pc:graphicFrameChg chg="modGraphic">
          <ac:chgData name="Michał Pyclik" userId="6d1d9512d460d1ef" providerId="LiveId" clId="{E3894116-8E1A-4A32-8FDA-A9D8581D2A85}" dt="2021-02-22T15:17:31.342" v="1788" actId="20577"/>
          <ac:graphicFrameMkLst>
            <pc:docMk/>
            <pc:sldMk cId="317403593" sldId="267"/>
            <ac:graphicFrameMk id="5" creationId="{8A6F1CB6-2FB1-4CBA-B352-B14F3061A2C1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19:30.672" v="1798" actId="12100"/>
        <pc:sldMkLst>
          <pc:docMk/>
          <pc:sldMk cId="7603465" sldId="268"/>
        </pc:sldMkLst>
        <pc:graphicFrameChg chg="del modGraphic">
          <ac:chgData name="Michał Pyclik" userId="6d1d9512d460d1ef" providerId="LiveId" clId="{E3894116-8E1A-4A32-8FDA-A9D8581D2A85}" dt="2021-02-22T15:18:00.352" v="1790" actId="478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add mod">
          <ac:chgData name="Michał Pyclik" userId="6d1d9512d460d1ef" providerId="LiveId" clId="{E3894116-8E1A-4A32-8FDA-A9D8581D2A85}" dt="2021-02-22T15:19:30.672" v="1798" actId="12100"/>
          <ac:graphicFrameMkLst>
            <pc:docMk/>
            <pc:sldMk cId="7603465" sldId="268"/>
            <ac:graphicFrameMk id="8" creationId="{2041ED86-20A9-4FA5-9C86-ECC485E6042D}"/>
          </ac:graphicFrameMkLst>
        </pc:graphicFrameChg>
      </pc:sldChg>
      <pc:sldChg chg="addSp delSp modSp mod setClrOvrMap">
        <pc:chgData name="Michał Pyclik" userId="6d1d9512d460d1ef" providerId="LiveId" clId="{E3894116-8E1A-4A32-8FDA-A9D8581D2A85}" dt="2021-02-22T15:20:14.717" v="1855" actId="20577"/>
        <pc:sldMkLst>
          <pc:docMk/>
          <pc:sldMk cId="163805568" sldId="269"/>
        </pc:sldMkLst>
        <pc:spChg chg="mo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14.717" v="1855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90" creationId="{9228552E-C8B1-4A80-8448-0787CE0FC704}"/>
          </ac:spMkLst>
        </pc:spChg>
        <pc:picChg chg="add">
          <ac:chgData name="Michał Pyclik" userId="6d1d9512d460d1ef" providerId="LiveId" clId="{E3894116-8E1A-4A32-8FDA-A9D8581D2A85}" dt="2021-02-22T15:19:40.122" v="1799" actId="26606"/>
          <ac:picMkLst>
            <pc:docMk/>
            <pc:sldMk cId="163805568" sldId="269"/>
            <ac:picMk id="86" creationId="{9C3A7F12-0168-4C6E-93AA-5A6ACF484F54}"/>
          </ac:picMkLst>
        </pc:picChg>
      </pc:sldChg>
      <pc:sldChg chg="addSp modSp mod setBg">
        <pc:chgData name="Michał Pyclik" userId="6d1d9512d460d1ef" providerId="LiveId" clId="{E3894116-8E1A-4A32-8FDA-A9D8581D2A85}" dt="2021-02-22T15:16:16.197" v="1611" actId="14100"/>
        <pc:sldMkLst>
          <pc:docMk/>
          <pc:sldMk cId="3786083237" sldId="283"/>
        </pc:sldMkLst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7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9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11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16:16.197" v="1611" actId="14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8:01.641" v="1479" actId="20577"/>
        <pc:sldMkLst>
          <pc:docMk/>
          <pc:sldMk cId="39300856" sldId="284"/>
        </pc:sldMkLst>
        <pc:spChg chg="mo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36" creationId="{6C4028FD-8BAA-4A19-BFDE-594D991B7552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8:01.641" v="1479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9:54.416" v="1609" actId="14100"/>
        <pc:sldMkLst>
          <pc:docMk/>
          <pc:sldMk cId="2033026073" sldId="285"/>
        </pc:sldMkLst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1" creationId="{8FC9BE17-9A7B-462D-AE50-3D8777387304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3" creationId="{3EBE8569-6AEC-4B8C-8D53-2DE337CDBA6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5" creationId="{55D4142C-5077-457F-A6AD-3FECFDB3968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7" creationId="{7A5F0580-5EE9-419F-96EE-B6529EF6E7D0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2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4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6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54.416" v="1609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E3894116-8E1A-4A32-8FDA-A9D8581D2A85}" dt="2021-02-22T15:09:40.769" v="1607" actId="478"/>
          <ac:picMkLst>
            <pc:docMk/>
            <pc:sldMk cId="2033026073" sldId="285"/>
            <ac:picMk id="1026" creationId="{D2D0497A-4017-469F-9399-7A79702C93B8}"/>
          </ac:picMkLst>
        </pc:picChg>
      </pc:sldChg>
      <pc:sldChg chg="addSp modSp mod">
        <pc:chgData name="Michał Pyclik" userId="6d1d9512d460d1ef" providerId="LiveId" clId="{E3894116-8E1A-4A32-8FDA-A9D8581D2A85}" dt="2021-02-22T15:09:36.266" v="1606" actId="20577"/>
        <pc:sldMkLst>
          <pc:docMk/>
          <pc:sldMk cId="2085891405" sldId="286"/>
        </pc:sldMkLst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36.266" v="1606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 setBg setClrOvrMap">
        <pc:chgData name="Michał Pyclik" userId="6d1d9512d460d1ef" providerId="LiveId" clId="{E3894116-8E1A-4A32-8FDA-A9D8581D2A85}" dt="2021-02-22T15:22:59.451" v="1895" actId="20577"/>
        <pc:sldMkLst>
          <pc:docMk/>
          <pc:sldMk cId="3819317856" sldId="287"/>
        </pc:sldMkLst>
        <pc:spChg chg="mod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2:59.451" v="1895" actId="20577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87" creationId="{201CC55D-ED54-4C5C-95E6-10947BD1103B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3" creationId="{3873B707-463F-40B0-8227-E8CC6C67EB25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5" creationId="{C13237C8-E62C-4F0D-A318-BD6FB6C2D138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7" creationId="{19C9EAEA-39D0-4B0E-A0EB-51E7B26740B1}"/>
          </ac:spMkLst>
        </pc:spChg>
        <pc:spChg chg="add del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35" creationId="{357DD0D3-F869-46D0-944C-6EC60E19E351}"/>
          </ac:spMkLst>
        </pc:spChg>
        <pc:spChg chg="add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92" creationId="{357DD0D3-F869-46D0-944C-6EC60E19E351}"/>
          </ac:spMkLst>
        </pc:spChg>
        <pc:grpChg chg="del">
          <ac:chgData name="Michał Pyclik" userId="6d1d9512d460d1ef" providerId="LiveId" clId="{E3894116-8E1A-4A32-8FDA-A9D8581D2A85}" dt="2021-02-22T15:22:25.540" v="18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del">
          <ac:chgData name="Michał Pyclik" userId="6d1d9512d460d1ef" providerId="LiveId" clId="{E3894116-8E1A-4A32-8FDA-A9D8581D2A85}" dt="2021-02-22T15:21:15.992" v="1865" actId="478"/>
          <ac:picMkLst>
            <pc:docMk/>
            <pc:sldMk cId="3819317856" sldId="287"/>
            <ac:picMk id="5" creationId="{A852E134-252D-478B-A811-B63138D09678}"/>
          </ac:picMkLst>
        </pc:picChg>
        <pc:picChg chg="add del mod">
          <ac:chgData name="Michał Pyclik" userId="6d1d9512d460d1ef" providerId="LiveId" clId="{E3894116-8E1A-4A32-8FDA-A9D8581D2A85}" dt="2021-02-22T15:22:31.322" v="1889" actId="478"/>
          <ac:picMkLst>
            <pc:docMk/>
            <pc:sldMk cId="3819317856" sldId="287"/>
            <ac:picMk id="1026" creationId="{76DFF849-8152-4820-858D-ADFB6355D76B}"/>
          </ac:picMkLst>
        </pc:picChg>
        <pc:picChg chg="add mod">
          <ac:chgData name="Michał Pyclik" userId="6d1d9512d460d1ef" providerId="LiveId" clId="{E3894116-8E1A-4A32-8FDA-A9D8581D2A85}" dt="2021-02-22T15:22:48.753" v="1891" actId="26606"/>
          <ac:picMkLst>
            <pc:docMk/>
            <pc:sldMk cId="3819317856" sldId="287"/>
            <ac:picMk id="1028" creationId="{40198F06-D04D-41FF-A4F2-B417765BD415}"/>
          </ac:picMkLst>
        </pc:picChg>
      </pc:sldChg>
      <pc:sldChg chg="modSp mod">
        <pc:chgData name="Michał Pyclik" userId="6d1d9512d460d1ef" providerId="LiveId" clId="{E3894116-8E1A-4A32-8FDA-A9D8581D2A85}" dt="2021-02-22T15:31:15.691" v="1958" actId="20577"/>
        <pc:sldMkLst>
          <pc:docMk/>
          <pc:sldMk cId="1766253362" sldId="291"/>
        </pc:sldMkLst>
        <pc:spChg chg="mod">
          <ac:chgData name="Michał Pyclik" userId="6d1d9512d460d1ef" providerId="LiveId" clId="{E3894116-8E1A-4A32-8FDA-A9D8581D2A85}" dt="2021-02-22T15:31:15.691" v="1958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E3894116-8E1A-4A32-8FDA-A9D8581D2A85}" dt="2021-02-22T15:02:22.381" v="872" actId="20577"/>
        <pc:sldMkLst>
          <pc:docMk/>
          <pc:sldMk cId="4253730854" sldId="293"/>
        </pc:sldMkLst>
        <pc:spChg chg="del">
          <ac:chgData name="Michał Pyclik" userId="6d1d9512d460d1ef" providerId="LiveId" clId="{E3894116-8E1A-4A32-8FDA-A9D8581D2A85}" dt="2021-02-22T15:01:08.551" v="687" actId="478"/>
          <ac:spMkLst>
            <pc:docMk/>
            <pc:sldMk cId="4253730854" sldId="293"/>
            <ac:spMk id="2" creationId="{5D3F5FEC-ED95-4A5D-85A1-B4CDC294F0B9}"/>
          </ac:spMkLst>
        </pc:spChg>
        <pc:spChg chg="mod ord">
          <ac:chgData name="Michał Pyclik" userId="6d1d9512d460d1ef" providerId="LiveId" clId="{E3894116-8E1A-4A32-8FDA-A9D8581D2A85}" dt="2021-02-22T15:02:22.381" v="872" actId="20577"/>
          <ac:spMkLst>
            <pc:docMk/>
            <pc:sldMk cId="4253730854" sldId="293"/>
            <ac:spMk id="3" creationId="{DB63770A-FD3D-4F81-816A-2DEB60991919}"/>
          </ac:spMkLst>
        </pc:spChg>
        <pc:spChg chg="add mod">
          <ac:chgData name="Michał Pyclik" userId="6d1d9512d460d1ef" providerId="LiveId" clId="{E3894116-8E1A-4A32-8FDA-A9D8581D2A85}" dt="2021-02-22T15:01:17.735" v="707" actId="20577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5:01:10.651" v="688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del">
        <pc:chgData name="Michał Pyclik" userId="6d1d9512d460d1ef" providerId="LiveId" clId="{E3894116-8E1A-4A32-8FDA-A9D8581D2A85}" dt="2021-02-22T15:04:31.341" v="1277" actId="47"/>
        <pc:sldMkLst>
          <pc:docMk/>
          <pc:sldMk cId="4058098584" sldId="294"/>
        </pc:sldMkLst>
      </pc:sldChg>
      <pc:sldChg chg="addSp delSp modSp mod setBg setClrOvrMap">
        <pc:chgData name="Michał Pyclik" userId="6d1d9512d460d1ef" providerId="LiveId" clId="{E3894116-8E1A-4A32-8FDA-A9D8581D2A85}" dt="2021-02-22T15:20:41.572" v="1864" actId="403"/>
        <pc:sldMkLst>
          <pc:docMk/>
          <pc:sldMk cId="4209463065" sldId="295"/>
        </pc:sldMkLst>
        <pc:spChg chg="mo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41.572" v="1864" actId="403"/>
          <ac:spMkLst>
            <pc:docMk/>
            <pc:sldMk cId="4209463065" sldId="29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9" creationId="{EA67B5B4-3A24-436E-B663-1B2EBFF8A0CD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1" creationId="{987FDF89-C993-41F4-A1B8-DBAFF16008A9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3" creationId="{64E585EA-75FD-4025-8270-F66A58A15CDA}"/>
          </ac:spMkLst>
        </pc:spChg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2565220308" sldId="296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1602171805" sldId="297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3483228310" sldId="298"/>
        </pc:sldMkLst>
      </pc:sldChg>
      <pc:sldChg chg="modSp add mod">
        <pc:chgData name="Michał Pyclik" userId="6d1d9512d460d1ef" providerId="LiveId" clId="{E3894116-8E1A-4A32-8FDA-A9D8581D2A85}" dt="2021-02-22T14:59:05.621" v="318" actId="12"/>
        <pc:sldMkLst>
          <pc:docMk/>
          <pc:sldMk cId="2322139948" sldId="299"/>
        </pc:sldMkLst>
        <pc:spChg chg="mod">
          <ac:chgData name="Michał Pyclik" userId="6d1d9512d460d1ef" providerId="LiveId" clId="{E3894116-8E1A-4A32-8FDA-A9D8581D2A85}" dt="2021-02-22T14:59:05.621" v="318" actId="12"/>
          <ac:spMkLst>
            <pc:docMk/>
            <pc:sldMk cId="2322139948" sldId="299"/>
            <ac:spMk id="3" creationId="{4B5461AA-E8EA-417D-BE93-092285967559}"/>
          </ac:spMkLst>
        </pc:spChg>
      </pc:sldChg>
      <pc:sldChg chg="modSp add mod">
        <pc:chgData name="Michał Pyclik" userId="6d1d9512d460d1ef" providerId="LiveId" clId="{E3894116-8E1A-4A32-8FDA-A9D8581D2A85}" dt="2021-02-22T15:04:27.086" v="1276" actId="20577"/>
        <pc:sldMkLst>
          <pc:docMk/>
          <pc:sldMk cId="955082639" sldId="300"/>
        </pc:sldMkLst>
        <pc:spChg chg="mod">
          <ac:chgData name="Michał Pyclik" userId="6d1d9512d460d1ef" providerId="LiveId" clId="{E3894116-8E1A-4A32-8FDA-A9D8581D2A85}" dt="2021-02-22T15:04:27.086" v="1276" actId="20577"/>
          <ac:spMkLst>
            <pc:docMk/>
            <pc:sldMk cId="955082639" sldId="300"/>
            <ac:spMk id="3" creationId="{DB63770A-FD3D-4F81-816A-2DEB60991919}"/>
          </ac:spMkLst>
        </pc:spChg>
      </pc:sldChg>
      <pc:sldChg chg="addSp delSp modSp add mod setBg setClrOvrMap delDesignElem">
        <pc:chgData name="Michał Pyclik" userId="6d1d9512d460d1ef" providerId="LiveId" clId="{E3894116-8E1A-4A32-8FDA-A9D8581D2A85}" dt="2021-02-22T15:24:20.799" v="1906" actId="26606"/>
        <pc:sldMkLst>
          <pc:docMk/>
          <pc:sldMk cId="4003962120" sldId="301"/>
        </pc:sldMkLst>
        <pc:spChg chg="mo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71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3:17.493" v="1897"/>
          <ac:spMkLst>
            <pc:docMk/>
            <pc:sldMk cId="4003962120" sldId="301"/>
            <ac:spMk id="192" creationId="{357DD0D3-F869-46D0-944C-6EC60E19E351}"/>
          </ac:spMkLst>
        </pc:spChg>
        <pc:picChg chg="del">
          <ac:chgData name="Michał Pyclik" userId="6d1d9512d460d1ef" providerId="LiveId" clId="{E3894116-8E1A-4A32-8FDA-A9D8581D2A85}" dt="2021-02-22T15:23:54.876" v="1904" actId="478"/>
          <ac:picMkLst>
            <pc:docMk/>
            <pc:sldMk cId="4003962120" sldId="301"/>
            <ac:picMk id="1028" creationId="{40198F06-D04D-41FF-A4F2-B417765BD415}"/>
          </ac:picMkLst>
        </pc:picChg>
        <pc:picChg chg="add mod">
          <ac:chgData name="Michał Pyclik" userId="6d1d9512d460d1ef" providerId="LiveId" clId="{E3894116-8E1A-4A32-8FDA-A9D8581D2A85}" dt="2021-02-22T15:24:20.799" v="1906" actId="26606"/>
          <ac:picMkLst>
            <pc:docMk/>
            <pc:sldMk cId="4003962120" sldId="301"/>
            <ac:picMk id="2050" creationId="{8778D4FE-D500-4279-BDF5-528EAD3E9983}"/>
          </ac:picMkLst>
        </pc:picChg>
        <pc:cxnChg chg="add">
          <ac:chgData name="Michał Pyclik" userId="6d1d9512d460d1ef" providerId="LiveId" clId="{E3894116-8E1A-4A32-8FDA-A9D8581D2A85}" dt="2021-02-22T15:24:20.799" v="1906" actId="26606"/>
          <ac:cxnSpMkLst>
            <pc:docMk/>
            <pc:sldMk cId="4003962120" sldId="301"/>
            <ac:cxnSpMk id="7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5:44.188" v="1913" actId="26606"/>
        <pc:sldMkLst>
          <pc:docMk/>
          <pc:sldMk cId="1880554700" sldId="302"/>
        </pc:sldMkLst>
        <pc:spChg chg="mo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71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5:41.108" v="1911" actId="478"/>
          <ac:picMkLst>
            <pc:docMk/>
            <pc:sldMk cId="1880554700" sldId="302"/>
            <ac:picMk id="2050" creationId="{8778D4FE-D500-4279-BDF5-528EAD3E9983}"/>
          </ac:picMkLst>
        </pc:picChg>
        <pc:picChg chg="add mod">
          <ac:chgData name="Michał Pyclik" userId="6d1d9512d460d1ef" providerId="LiveId" clId="{E3894116-8E1A-4A32-8FDA-A9D8581D2A85}" dt="2021-02-22T15:25:44.188" v="1913" actId="26606"/>
          <ac:picMkLst>
            <pc:docMk/>
            <pc:sldMk cId="1880554700" sldId="302"/>
            <ac:picMk id="3074" creationId="{36AA01CE-8D6D-419F-B35C-43034B006D6E}"/>
          </ac:picMkLst>
        </pc:picChg>
        <pc:cxnChg chg="del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73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6:37.511" v="1921" actId="26606"/>
        <pc:sldMkLst>
          <pc:docMk/>
          <pc:sldMk cId="3432387136" sldId="303"/>
        </pc:sldMkLst>
        <pc:spChg chg="mod">
          <ac:chgData name="Michał Pyclik" userId="6d1d9512d460d1ef" providerId="LiveId" clId="{E3894116-8E1A-4A32-8FDA-A9D8581D2A85}" dt="2021-02-22T15:26:01.843" v="1915"/>
          <ac:spMkLst>
            <pc:docMk/>
            <pc:sldMk cId="3432387136" sldId="303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73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6:32.627" v="1919" actId="478"/>
          <ac:picMkLst>
            <pc:docMk/>
            <pc:sldMk cId="3432387136" sldId="303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6:37.511" v="1921" actId="26606"/>
          <ac:picMkLst>
            <pc:docMk/>
            <pc:sldMk cId="3432387136" sldId="303"/>
            <ac:picMk id="4098" creationId="{DACA980B-B23B-4032-97E9-69CA04D87DFD}"/>
          </ac:picMkLst>
        </pc:picChg>
        <pc:cxnChg chg="add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75" creationId="{CF8F36E2-BBE5-43FE-822F-AD8CAE08C071}"/>
          </ac:cxnSpMkLst>
        </pc:cxnChg>
        <pc:cxnChg chg="del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7:52.148" v="1930" actId="26606"/>
        <pc:sldMkLst>
          <pc:docMk/>
          <pc:sldMk cId="3060252300" sldId="304"/>
        </pc:sldMkLst>
        <pc:spChg chg="mo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35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92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7:47.060" v="1928" actId="478"/>
          <ac:picMkLst>
            <pc:docMk/>
            <pc:sldMk cId="3060252300" sldId="304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7:52.148" v="1930" actId="26606"/>
          <ac:picMkLst>
            <pc:docMk/>
            <pc:sldMk cId="3060252300" sldId="304"/>
            <ac:picMk id="5122" creationId="{7630BB3F-9424-4A82-A0DA-0B9B9B2A6BE7}"/>
          </ac:picMkLst>
        </pc:picChg>
        <pc:cxnChg chg="del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9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9:16.812" v="1940" actId="1076"/>
        <pc:sldMkLst>
          <pc:docMk/>
          <pc:sldMk cId="4251997184" sldId="305"/>
        </pc:sldMkLst>
        <pc:spChg chg="mod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135" creationId="{9B76D444-2756-434F-AE61-96D69830C13E}"/>
          </ac:spMkLst>
        </pc:spChg>
        <pc:spChg chg="add del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192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6150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8:18.012" v="1933" actId="478"/>
          <ac:picMkLst>
            <pc:docMk/>
            <pc:sldMk cId="4251997184" sldId="305"/>
            <ac:picMk id="3074" creationId="{36AA01CE-8D6D-419F-B35C-43034B006D6E}"/>
          </ac:picMkLst>
        </pc:picChg>
        <pc:picChg chg="add del mod">
          <ac:chgData name="Michał Pyclik" userId="6d1d9512d460d1ef" providerId="LiveId" clId="{E3894116-8E1A-4A32-8FDA-A9D8581D2A85}" dt="2021-02-22T15:29:02.992" v="1936" actId="478"/>
          <ac:picMkLst>
            <pc:docMk/>
            <pc:sldMk cId="4251997184" sldId="305"/>
            <ac:picMk id="6146" creationId="{EB6FA150-85FF-486C-86B1-C29500DC8152}"/>
          </ac:picMkLst>
        </pc:picChg>
        <pc:picChg chg="add mod">
          <ac:chgData name="Michał Pyclik" userId="6d1d9512d460d1ef" providerId="LiveId" clId="{E3894116-8E1A-4A32-8FDA-A9D8581D2A85}" dt="2021-02-22T15:29:16.812" v="1940" actId="1076"/>
          <ac:picMkLst>
            <pc:docMk/>
            <pc:sldMk cId="4251997184" sldId="305"/>
            <ac:picMk id="6148" creationId="{E17E5200-82E4-4851-8539-7DD893DCA561}"/>
          </ac:picMkLst>
        </pc:picChg>
        <pc:cxnChg chg="del">
          <ac:chgData name="Michał Pyclik" userId="6d1d9512d460d1ef" providerId="LiveId" clId="{E3894116-8E1A-4A32-8FDA-A9D8581D2A85}" dt="2021-02-22T15:28:54.420" v="1935" actId="26606"/>
          <ac:cxnSpMkLst>
            <pc:docMk/>
            <pc:sldMk cId="4251997184" sldId="305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39" creationId="{CF8F36E2-BBE5-43FE-822F-AD8CAE08C071}"/>
          </ac:cxnSpMkLst>
        </pc:cxnChg>
        <pc:cxnChg chg="add del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93" creationId="{CF8F36E2-BBE5-43FE-822F-AD8CAE08C071}"/>
          </ac:cxnSpMkLst>
        </pc:cxnChg>
      </pc:sldChg>
    </pc:docChg>
  </pc:docChgLst>
  <pc:docChgLst>
    <pc:chgData name="Michał Pyclik" userId="6d1d9512d460d1ef" providerId="LiveId" clId="{128D5A93-B68A-4A68-9067-C560DE050EBB}"/>
    <pc:docChg chg="undo custSel addSld delSld modSld sldOrd">
      <pc:chgData name="Michał Pyclik" userId="6d1d9512d460d1ef" providerId="LiveId" clId="{128D5A93-B68A-4A68-9067-C560DE050EBB}" dt="2021-02-22T11:17:56.801" v="1727" actId="20577"/>
      <pc:docMkLst>
        <pc:docMk/>
      </pc:docMkLst>
      <pc:sldChg chg="modSp mod">
        <pc:chgData name="Michał Pyclik" userId="6d1d9512d460d1ef" providerId="LiveId" clId="{128D5A93-B68A-4A68-9067-C560DE050EBB}" dt="2021-02-22T10:33:32.708" v="48" actId="20577"/>
        <pc:sldMkLst>
          <pc:docMk/>
          <pc:sldMk cId="3636598438" sldId="256"/>
        </pc:sldMkLst>
        <pc:spChg chg="mod">
          <ac:chgData name="Michał Pyclik" userId="6d1d9512d460d1ef" providerId="LiveId" clId="{128D5A93-B68A-4A68-9067-C560DE050EBB}" dt="2021-02-22T10:33:22.095" v="22" actId="20577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128D5A93-B68A-4A68-9067-C560DE050EBB}" dt="2021-02-22T10:33:32.708" v="48" actId="20577"/>
          <ac:spMkLst>
            <pc:docMk/>
            <pc:sldMk cId="3636598438" sldId="256"/>
            <ac:spMk id="3" creationId="{1B0AAE20-9690-4C6C-ABCD-E34A9E132EE0}"/>
          </ac:spMkLst>
        </pc:spChg>
      </pc:sldChg>
      <pc:sldChg chg="modSp mod">
        <pc:chgData name="Michał Pyclik" userId="6d1d9512d460d1ef" providerId="LiveId" clId="{128D5A93-B68A-4A68-9067-C560DE050EBB}" dt="2021-02-22T10:43:00.094" v="335" actId="20577"/>
        <pc:sldMkLst>
          <pc:docMk/>
          <pc:sldMk cId="1166270135" sldId="257"/>
        </pc:sldMkLst>
        <pc:spChg chg="mod">
          <ac:chgData name="Michał Pyclik" userId="6d1d9512d460d1ef" providerId="LiveId" clId="{128D5A93-B68A-4A68-9067-C560DE050EBB}" dt="2021-02-22T10:43:00.094" v="335" actId="20577"/>
          <ac:spMkLst>
            <pc:docMk/>
            <pc:sldMk cId="1166270135" sldId="257"/>
            <ac:spMk id="3" creationId="{DB63770A-FD3D-4F81-816A-2DEB60991919}"/>
          </ac:spMkLst>
        </pc:spChg>
      </pc:sldChg>
      <pc:sldChg chg="modSp">
        <pc:chgData name="Michał Pyclik" userId="6d1d9512d460d1ef" providerId="LiveId" clId="{128D5A93-B68A-4A68-9067-C560DE050EBB}" dt="2021-02-22T10:43:48.680" v="336" actId="12100"/>
        <pc:sldMkLst>
          <pc:docMk/>
          <pc:sldMk cId="2773020274" sldId="261"/>
        </pc:sldMkLst>
        <pc:graphicFrameChg chg="mod">
          <ac:chgData name="Michał Pyclik" userId="6d1d9512d460d1ef" providerId="LiveId" clId="{128D5A93-B68A-4A68-9067-C560DE050EBB}" dt="2021-02-22T10:43:48.680" v="336" actId="12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modSp mod">
        <pc:chgData name="Michał Pyclik" userId="6d1d9512d460d1ef" providerId="LiveId" clId="{128D5A93-B68A-4A68-9067-C560DE050EBB}" dt="2021-02-22T10:45:33.353" v="529" actId="20577"/>
        <pc:sldMkLst>
          <pc:docMk/>
          <pc:sldMk cId="3529883448" sldId="262"/>
        </pc:sldMkLst>
        <pc:spChg chg="mod">
          <ac:chgData name="Michał Pyclik" userId="6d1d9512d460d1ef" providerId="LiveId" clId="{128D5A93-B68A-4A68-9067-C560DE050EBB}" dt="2021-02-22T10:45:33.353" v="529" actId="20577"/>
          <ac:spMkLst>
            <pc:docMk/>
            <pc:sldMk cId="3529883448" sldId="262"/>
            <ac:spMk id="3" creationId="{DB63770A-FD3D-4F81-816A-2DEB60991919}"/>
          </ac:spMkLst>
        </pc:spChg>
      </pc:sldChg>
      <pc:sldChg chg="addSp delSp modSp mod setBg">
        <pc:chgData name="Michał Pyclik" userId="6d1d9512d460d1ef" providerId="LiveId" clId="{128D5A93-B68A-4A68-9067-C560DE050EBB}" dt="2021-02-22T11:02:52.235" v="1458" actId="26606"/>
        <pc:sldMkLst>
          <pc:docMk/>
          <pc:sldMk cId="317403593" sldId="267"/>
        </pc:sldMkLst>
        <pc:spChg chg="mo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12" creationId="{7F57BEA8-497D-4AA8-8A18-BDCD696B25FE}"/>
          </ac:spMkLst>
        </pc:spChg>
        <pc:graphicFrameChg chg="del">
          <ac:chgData name="Michał Pyclik" userId="6d1d9512d460d1ef" providerId="LiveId" clId="{128D5A93-B68A-4A68-9067-C560DE050EBB}" dt="2021-02-22T11:02:40.799" v="1456" actId="21"/>
          <ac:graphicFrameMkLst>
            <pc:docMk/>
            <pc:sldMk cId="317403593" sldId="267"/>
            <ac:graphicFrameMk id="4" creationId="{2DAC36D0-22D1-4339-A80C-E12B8AC26343}"/>
          </ac:graphicFrameMkLst>
        </pc:graphicFrameChg>
        <pc:graphicFrameChg chg="add mod modGraphic">
          <ac:chgData name="Michał Pyclik" userId="6d1d9512d460d1ef" providerId="LiveId" clId="{128D5A93-B68A-4A68-9067-C560DE050EBB}" dt="2021-02-22T11:02:52.235" v="1458" actId="26606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0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4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addSp delSp modSp mod setBg">
        <pc:chgData name="Michał Pyclik" userId="6d1d9512d460d1ef" providerId="LiveId" clId="{128D5A93-B68A-4A68-9067-C560DE050EBB}" dt="2021-02-22T11:03:22.504" v="1462" actId="122"/>
        <pc:sldMkLst>
          <pc:docMk/>
          <pc:sldMk cId="7603465" sldId="268"/>
        </pc:sldMkLst>
        <pc:spChg chg="mo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11" creationId="{7F57BEA8-497D-4AA8-8A18-BDCD696B25FE}"/>
          </ac:spMkLst>
        </pc:spChg>
        <pc:graphicFrameChg chg="add mod modGraphic">
          <ac:chgData name="Michał Pyclik" userId="6d1d9512d460d1ef" providerId="LiveId" clId="{128D5A93-B68A-4A68-9067-C560DE050EBB}" dt="2021-02-22T11:03:22.504" v="1462" actId="122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del">
          <ac:chgData name="Michał Pyclik" userId="6d1d9512d460d1ef" providerId="LiveId" clId="{128D5A93-B68A-4A68-9067-C560DE050EBB}" dt="2021-02-22T11:03:05.078" v="1459" actId="478"/>
          <ac:graphicFrameMkLst>
            <pc:docMk/>
            <pc:sldMk cId="7603465" sldId="268"/>
            <ac:graphicFrameMk id="5" creationId="{74A04B68-57E9-4FCE-B704-596A0C78503A}"/>
          </ac:graphicFrameMkLst>
        </pc:graphicFrame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9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3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5" creationId="{AD7193FB-6AE6-4B3B-8F89-56B55DD63B4D}"/>
          </ac:cxnSpMkLst>
        </pc:cxnChg>
      </pc:sldChg>
      <pc:sldChg chg="modSp mod">
        <pc:chgData name="Michał Pyclik" userId="6d1d9512d460d1ef" providerId="LiveId" clId="{128D5A93-B68A-4A68-9067-C560DE050EBB}" dt="2021-02-22T11:03:48.879" v="1525" actId="20577"/>
        <pc:sldMkLst>
          <pc:docMk/>
          <pc:sldMk cId="163805568" sldId="269"/>
        </pc:sldMkLst>
        <pc:spChg chg="mod">
          <ac:chgData name="Michał Pyclik" userId="6d1d9512d460d1ef" providerId="LiveId" clId="{128D5A93-B68A-4A68-9067-C560DE050EBB}" dt="2021-02-22T11:03:48.879" v="1525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128D5A93-B68A-4A68-9067-C560DE050EBB}" dt="2021-02-22T11:01:25.777" v="1454" actId="12269"/>
        <pc:sldMkLst>
          <pc:docMk/>
          <pc:sldMk cId="3786083237" sldId="283"/>
        </pc:sldMkLst>
        <pc:graphicFrameChg chg="mod">
          <ac:chgData name="Michał Pyclik" userId="6d1d9512d460d1ef" providerId="LiveId" clId="{128D5A93-B68A-4A68-9067-C560DE050EBB}" dt="2021-02-22T11:01:25.777" v="1454" actId="12269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128D5A93-B68A-4A68-9067-C560DE050EBB}" dt="2021-02-22T11:00:20.224" v="1447"/>
        <pc:sldMkLst>
          <pc:docMk/>
          <pc:sldMk cId="39300856" sldId="284"/>
        </pc:sldMkLst>
        <pc:graphicFrameChg chg="mod">
          <ac:chgData name="Michał Pyclik" userId="6d1d9512d460d1ef" providerId="LiveId" clId="{128D5A93-B68A-4A68-9067-C560DE050EBB}" dt="2021-02-22T11:00:20.224" v="144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0:59:35.631" v="1446" actId="732"/>
        <pc:sldMkLst>
          <pc:docMk/>
          <pc:sldMk cId="2033026073" sldId="285"/>
        </pc:sldMkLst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1" creationId="{8FC9BE17-9A7B-462D-AE50-3D8777387304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3" creationId="{3EBE8569-6AEC-4B8C-8D53-2DE337CDBA6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5" creationId="{55D4142C-5077-457F-A6AD-3FECFDB3968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7" creationId="{7A5F0580-5EE9-419F-96EE-B6529EF6E7D0}"/>
          </ac:spMkLst>
        </pc:spChg>
        <pc:graphicFrameChg chg="mod ord modGraphic">
          <ac:chgData name="Michał Pyclik" userId="6d1d9512d460d1ef" providerId="LiveId" clId="{128D5A93-B68A-4A68-9067-C560DE050EBB}" dt="2021-02-22T10:59:18.493" v="1444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128D5A93-B68A-4A68-9067-C560DE050EBB}" dt="2021-02-22T10:59:14.163" v="1443" actId="26606"/>
          <ac:picMkLst>
            <pc:docMk/>
            <pc:sldMk cId="2033026073" sldId="285"/>
            <ac:picMk id="12" creationId="{54DDEBDD-D8BD-41A6-8A0D-B00E3768B0F9}"/>
          </ac:picMkLst>
        </pc:picChg>
        <pc:picChg chg="add mod">
          <ac:chgData name="Michał Pyclik" userId="6d1d9512d460d1ef" providerId="LiveId" clId="{128D5A93-B68A-4A68-9067-C560DE050EBB}" dt="2021-02-22T10:59:35.631" v="1446" actId="732"/>
          <ac:picMkLst>
            <pc:docMk/>
            <pc:sldMk cId="2033026073" sldId="285"/>
            <ac:picMk id="1026" creationId="{D2D0497A-4017-469F-9399-7A79702C93B8}"/>
          </ac:picMkLst>
        </pc:picChg>
      </pc:sldChg>
      <pc:sldChg chg="modSp">
        <pc:chgData name="Michał Pyclik" userId="6d1d9512d460d1ef" providerId="LiveId" clId="{128D5A93-B68A-4A68-9067-C560DE050EBB}" dt="2021-02-22T11:00:26.144" v="1449"/>
        <pc:sldMkLst>
          <pc:docMk/>
          <pc:sldMk cId="2085891405" sldId="286"/>
        </pc:sldMkLst>
        <pc:graphicFrameChg chg="mod">
          <ac:chgData name="Michał Pyclik" userId="6d1d9512d460d1ef" providerId="LiveId" clId="{128D5A93-B68A-4A68-9067-C560DE050EBB}" dt="2021-02-22T11:00:26.144" v="1449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1:07:51.838" v="1597" actId="20577"/>
        <pc:sldMkLst>
          <pc:docMk/>
          <pc:sldMk cId="3819317856" sldId="287"/>
        </pc:sldMkLst>
        <pc:spChg chg="mod">
          <ac:chgData name="Michał Pyclik" userId="6d1d9512d460d1ef" providerId="LiveId" clId="{128D5A93-B68A-4A68-9067-C560DE050EBB}" dt="2021-02-22T11:07:51.838" v="1597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07:41.866" v="1589" actId="108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0" creationId="{100EDD19-6802-4EC3-95CE-CFFAB042CFD6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2" creationId="{DB17E863-922E-4C26-BD64-E8FD41D28661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7" creationId="{201CC55D-ED54-4C5C-95E6-10947BD1103B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3" creationId="{3873B707-463F-40B0-8227-E8CC6C67EB25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5" creationId="{C13237C8-E62C-4F0D-A318-BD6FB6C2D138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7" creationId="{19C9EAEA-39D0-4B0E-A0EB-51E7B26740B1}"/>
          </ac:spMkLst>
        </pc:spChg>
        <pc:grpChg chg="add">
          <ac:chgData name="Michał Pyclik" userId="6d1d9512d460d1ef" providerId="LiveId" clId="{128D5A93-B68A-4A68-9067-C560DE050EBB}" dt="2021-02-22T11:07:36.360" v="15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add mod">
          <ac:chgData name="Michał Pyclik" userId="6d1d9512d460d1ef" providerId="LiveId" clId="{128D5A93-B68A-4A68-9067-C560DE050EBB}" dt="2021-02-22T11:07:43.274" v="1590" actId="27614"/>
          <ac:picMkLst>
            <pc:docMk/>
            <pc:sldMk cId="3819317856" sldId="287"/>
            <ac:picMk id="5" creationId="{A852E134-252D-478B-A811-B63138D09678}"/>
          </ac:picMkLst>
        </pc:picChg>
      </pc:sldChg>
      <pc:sldChg chg="modSp mod">
        <pc:chgData name="Michał Pyclik" userId="6d1d9512d460d1ef" providerId="LiveId" clId="{128D5A93-B68A-4A68-9067-C560DE050EBB}" dt="2021-02-22T11:17:56.801" v="1727" actId="20577"/>
        <pc:sldMkLst>
          <pc:docMk/>
          <pc:sldMk cId="1766253362" sldId="291"/>
        </pc:sldMkLst>
        <pc:spChg chg="mod">
          <ac:chgData name="Michał Pyclik" userId="6d1d9512d460d1ef" providerId="LiveId" clId="{128D5A93-B68A-4A68-9067-C560DE050EBB}" dt="2021-02-22T11:17:56.801" v="1727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modSp del mod">
        <pc:chgData name="Michał Pyclik" userId="6d1d9512d460d1ef" providerId="LiveId" clId="{128D5A93-B68A-4A68-9067-C560DE050EBB}" dt="2021-02-22T11:04:15.679" v="1529" actId="47"/>
        <pc:sldMkLst>
          <pc:docMk/>
          <pc:sldMk cId="1791077467" sldId="292"/>
        </pc:sldMkLst>
        <pc:spChg chg="mod">
          <ac:chgData name="Michał Pyclik" userId="6d1d9512d460d1ef" providerId="LiveId" clId="{128D5A93-B68A-4A68-9067-C560DE050EBB}" dt="2021-02-22T11:04:07.638" v="1527" actId="21"/>
          <ac:spMkLst>
            <pc:docMk/>
            <pc:sldMk cId="1791077467" sldId="292"/>
            <ac:spMk id="3" creationId="{1436EBC3-D4D5-4A89-9B48-F7A4500A65B7}"/>
          </ac:spMkLst>
        </pc:spChg>
      </pc:sldChg>
      <pc:sldChg chg="modSp mod">
        <pc:chgData name="Michał Pyclik" userId="6d1d9512d460d1ef" providerId="LiveId" clId="{128D5A93-B68A-4A68-9067-C560DE050EBB}" dt="2021-02-22T10:48:03.105" v="883" actId="12"/>
        <pc:sldMkLst>
          <pc:docMk/>
          <pc:sldMk cId="4253730854" sldId="293"/>
        </pc:sldMkLst>
        <pc:spChg chg="mod">
          <ac:chgData name="Michał Pyclik" userId="6d1d9512d460d1ef" providerId="LiveId" clId="{128D5A93-B68A-4A68-9067-C560DE050EBB}" dt="2021-02-22T10:48:03.105" v="883" actId="12"/>
          <ac:spMkLst>
            <pc:docMk/>
            <pc:sldMk cId="4253730854" sldId="293"/>
            <ac:spMk id="3" creationId="{DB63770A-FD3D-4F81-816A-2DEB60991919}"/>
          </ac:spMkLst>
        </pc:spChg>
      </pc:sldChg>
      <pc:sldChg chg="modSp mod">
        <pc:chgData name="Michał Pyclik" userId="6d1d9512d460d1ef" providerId="LiveId" clId="{128D5A93-B68A-4A68-9067-C560DE050EBB}" dt="2021-02-22T10:51:24.181" v="1086" actId="5793"/>
        <pc:sldMkLst>
          <pc:docMk/>
          <pc:sldMk cId="4058098584" sldId="294"/>
        </pc:sldMkLst>
        <pc:spChg chg="mod">
          <ac:chgData name="Michał Pyclik" userId="6d1d9512d460d1ef" providerId="LiveId" clId="{128D5A93-B68A-4A68-9067-C560DE050EBB}" dt="2021-02-22T10:51:24.181" v="1086" actId="5793"/>
          <ac:spMkLst>
            <pc:docMk/>
            <pc:sldMk cId="4058098584" sldId="294"/>
            <ac:spMk id="3" creationId="{DB63770A-FD3D-4F81-816A-2DEB60991919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486960898" sldId="295"/>
        </pc:sldMkLst>
      </pc:sldChg>
      <pc:sldChg chg="modSp add mod">
        <pc:chgData name="Michał Pyclik" userId="6d1d9512d460d1ef" providerId="LiveId" clId="{128D5A93-B68A-4A68-9067-C560DE050EBB}" dt="2021-02-22T11:04:11.238" v="1528"/>
        <pc:sldMkLst>
          <pc:docMk/>
          <pc:sldMk cId="4209463065" sldId="295"/>
        </pc:sldMkLst>
        <pc:spChg chg="mod">
          <ac:chgData name="Michał Pyclik" userId="6d1d9512d460d1ef" providerId="LiveId" clId="{128D5A93-B68A-4A68-9067-C560DE050EBB}" dt="2021-02-22T11:04:11.238" v="1528"/>
          <ac:spMkLst>
            <pc:docMk/>
            <pc:sldMk cId="4209463065" sldId="295"/>
            <ac:spMk id="3" creationId="{1436EBC3-D4D5-4A89-9B48-F7A4500A65B7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1717390746" sldId="296"/>
        </pc:sldMkLst>
      </pc:sldChg>
      <pc:sldChg chg="addSp delSp modSp add mod">
        <pc:chgData name="Michał Pyclik" userId="6d1d9512d460d1ef" providerId="LiveId" clId="{128D5A93-B68A-4A68-9067-C560DE050EBB}" dt="2021-02-22T11:10:33.491" v="1631" actId="27636"/>
        <pc:sldMkLst>
          <pc:docMk/>
          <pc:sldMk cId="2565220308" sldId="296"/>
        </pc:sldMkLst>
        <pc:spChg chg="mo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0:33.491" v="1631" actId="27636"/>
          <ac:spMkLst>
            <pc:docMk/>
            <pc:sldMk cId="2565220308" sldId="296"/>
            <ac:spMk id="3" creationId="{1436EBC3-D4D5-4A89-9B48-F7A4500A65B7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7" creationId="{19C9EAEA-39D0-4B0E-A0EB-51E7B26740B1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39" creationId="{231BF440-39FA-4087-84CC-2EEC0BBDAF29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1" creationId="{F04E4CBA-303B-48BD-8451-C2701CB0EEBF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3" creationId="{F6CA58B3-AFCC-4A40-9882-50D5080879B0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5" creationId="{75C56826-D4E5-42ED-8529-079651CB3005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146" creationId="{D5B0017B-2ECA-49AF-B397-DC140825DF8D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7" creationId="{82095FCE-EF05-4443-B97A-85DEE3A5CA17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9" creationId="{CA00AE6B-AA30-4CF8-BA6F-339B780AD76C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056" creationId="{F5A5F1D7-F0D0-4687-9BD3-CA6A0714C634}"/>
          </ac:spMkLst>
        </pc:spChg>
        <pc:grpChg chg="add del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89" creationId="{1DE889C7-FAD6-4397-98E2-05D503484459}"/>
          </ac:grpSpMkLst>
        </pc:grpChg>
        <pc:grpChg chg="add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2057" creationId="{AE1C45F0-260A-458C-96ED-C1F6D2151219}"/>
          </ac:grpSpMkLst>
        </pc:grpChg>
        <pc:picChg chg="del">
          <ac:chgData name="Michał Pyclik" userId="6d1d9512d460d1ef" providerId="LiveId" clId="{128D5A93-B68A-4A68-9067-C560DE050EBB}" dt="2021-02-22T11:09:26.675" v="1615" actId="478"/>
          <ac:picMkLst>
            <pc:docMk/>
            <pc:sldMk cId="2565220308" sldId="296"/>
            <ac:picMk id="5" creationId="{A852E134-252D-478B-A811-B63138D09678}"/>
          </ac:picMkLst>
        </pc:picChg>
        <pc:picChg chg="add del mod">
          <ac:chgData name="Michał Pyclik" userId="6d1d9512d460d1ef" providerId="LiveId" clId="{128D5A93-B68A-4A68-9067-C560DE050EBB}" dt="2021-02-22T11:09:43.909" v="1618" actId="478"/>
          <ac:picMkLst>
            <pc:docMk/>
            <pc:sldMk cId="2565220308" sldId="296"/>
            <ac:picMk id="2050" creationId="{C0CBBEF8-F56F-41DB-A23B-7549D8E64AF4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2" creationId="{C5C3E6F2-C678-43CF-8D90-5039E4D68632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4" creationId="{76E69E3B-0157-4373-B9AC-2D4A57E33964}"/>
          </ac:picMkLst>
        </pc:picChg>
        <pc:cxnChg chg="add">
          <ac:chgData name="Michał Pyclik" userId="6d1d9512d460d1ef" providerId="LiveId" clId="{128D5A93-B68A-4A68-9067-C560DE050EBB}" dt="2021-02-22T11:10:08.964" v="1628" actId="26606"/>
          <ac:cxnSpMkLst>
            <pc:docMk/>
            <pc:sldMk cId="2565220308" sldId="296"/>
            <ac:cxnSpMk id="148" creationId="{6CF1BAF6-AD41-4082-B212-8A1F9A2E8779}"/>
          </ac:cxnSpMkLst>
        </pc:cxnChg>
      </pc:sldChg>
      <pc:sldChg chg="addSp delSp modSp add mod ord">
        <pc:chgData name="Michał Pyclik" userId="6d1d9512d460d1ef" providerId="LiveId" clId="{128D5A93-B68A-4A68-9067-C560DE050EBB}" dt="2021-02-22T11:12:57.028" v="1653" actId="20577"/>
        <pc:sldMkLst>
          <pc:docMk/>
          <pc:sldMk cId="1602171805" sldId="297"/>
        </pc:sldMkLst>
        <pc:spChg chg="mod">
          <ac:chgData name="Michał Pyclik" userId="6d1d9512d460d1ef" providerId="LiveId" clId="{128D5A93-B68A-4A68-9067-C560DE050EBB}" dt="2021-02-22T11:12:57.028" v="1653" actId="20577"/>
          <ac:spMkLst>
            <pc:docMk/>
            <pc:sldMk cId="1602171805" sldId="29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2:50.334" v="1639" actId="27636"/>
          <ac:spMkLst>
            <pc:docMk/>
            <pc:sldMk cId="1602171805" sldId="297"/>
            <ac:spMk id="3" creationId="{1436EBC3-D4D5-4A89-9B48-F7A4500A65B7}"/>
          </ac:spMkLst>
        </pc:spChg>
        <pc:picChg chg="del">
          <ac:chgData name="Michał Pyclik" userId="6d1d9512d460d1ef" providerId="LiveId" clId="{128D5A93-B68A-4A68-9067-C560DE050EBB}" dt="2021-02-22T11:11:26.973" v="1635" actId="478"/>
          <ac:picMkLst>
            <pc:docMk/>
            <pc:sldMk cId="1602171805" sldId="297"/>
            <ac:picMk id="5" creationId="{A852E134-252D-478B-A811-B63138D09678}"/>
          </ac:picMkLst>
        </pc:picChg>
        <pc:picChg chg="add mod">
          <ac:chgData name="Michał Pyclik" userId="6d1d9512d460d1ef" providerId="LiveId" clId="{128D5A93-B68A-4A68-9067-C560DE050EBB}" dt="2021-02-22T11:11:31.161" v="1637" actId="1076"/>
          <ac:picMkLst>
            <pc:docMk/>
            <pc:sldMk cId="1602171805" sldId="297"/>
            <ac:picMk id="3074" creationId="{E0C60DD5-DC73-4BA3-A2B4-AEA405ED6377}"/>
          </ac:picMkLst>
        </pc:pic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3399281174" sldId="297"/>
        </pc:sldMkLst>
      </pc:sldChg>
      <pc:sldChg chg="addSp delSp add del setBg delDesignElem">
        <pc:chgData name="Michał Pyclik" userId="6d1d9512d460d1ef" providerId="LiveId" clId="{128D5A93-B68A-4A68-9067-C560DE050EBB}" dt="2021-02-22T11:13:10.138" v="1656"/>
        <pc:sldMkLst>
          <pc:docMk/>
          <pc:sldMk cId="1126442350" sldId="298"/>
        </pc:sldMkLst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7" creationId="{19C9EAEA-39D0-4B0E-A0EB-51E7B26740B1}"/>
          </ac:spMkLst>
        </pc:spChg>
        <pc:grpChg chg="add del">
          <ac:chgData name="Michał Pyclik" userId="6d1d9512d460d1ef" providerId="LiveId" clId="{128D5A93-B68A-4A68-9067-C560DE050EBB}" dt="2021-02-22T11:13:10.138" v="1656"/>
          <ac:grpSpMkLst>
            <pc:docMk/>
            <pc:sldMk cId="1126442350" sldId="298"/>
            <ac:grpSpMk id="89" creationId="{1DE889C7-FAD6-4397-98E2-05D503484459}"/>
          </ac:grpSpMkLst>
        </pc:grpChg>
      </pc:sldChg>
      <pc:sldChg chg="addSp delSp modSp add mod">
        <pc:chgData name="Michał Pyclik" userId="6d1d9512d460d1ef" providerId="LiveId" clId="{128D5A93-B68A-4A68-9067-C560DE050EBB}" dt="2021-02-22T11:16:31.427" v="1699" actId="27636"/>
        <pc:sldMkLst>
          <pc:docMk/>
          <pc:sldMk cId="3483228310" sldId="298"/>
        </pc:sldMkLst>
        <pc:spChg chg="mo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6:31.427" v="1699" actId="27636"/>
          <ac:spMkLst>
            <pc:docMk/>
            <pc:sldMk cId="3483228310" sldId="298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87" creationId="{201CC55D-ED54-4C5C-95E6-10947BD1103B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3" creationId="{3873B707-463F-40B0-8227-E8CC6C67EB25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5" creationId="{C13237C8-E62C-4F0D-A318-BD6FB6C2D138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7" creationId="{19C9EAEA-39D0-4B0E-A0EB-51E7B26740B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5" creationId="{2550BE34-C2B8-49B8-8519-67A8CAD51AE9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7" creationId="{A7457DD9-5A45-400A-AB4B-4B4EDECA25F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9" creationId="{441CF7D6-A660-431A-B0BB-140A0D5556B6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41" creationId="{0570A85B-3810-4F95-97B0-CBF4CCDB381C}"/>
          </ac:spMkLst>
        </pc:spChg>
        <pc:grpChg chg="del">
          <ac:chgData name="Michał Pyclik" userId="6d1d9512d460d1ef" providerId="LiveId" clId="{128D5A93-B68A-4A68-9067-C560DE050EBB}" dt="2021-02-22T11:16:17.840" v="1688" actId="26606"/>
          <ac:grpSpMkLst>
            <pc:docMk/>
            <pc:sldMk cId="3483228310" sldId="298"/>
            <ac:grpSpMk id="89" creationId="{1DE889C7-FAD6-4397-98E2-05D503484459}"/>
          </ac:grpSpMkLst>
        </pc:grpChg>
        <pc:picChg chg="del">
          <ac:chgData name="Michał Pyclik" userId="6d1d9512d460d1ef" providerId="LiveId" clId="{128D5A93-B68A-4A68-9067-C560DE050EBB}" dt="2021-02-22T11:15:57.940" v="1686" actId="478"/>
          <ac:picMkLst>
            <pc:docMk/>
            <pc:sldMk cId="3483228310" sldId="298"/>
            <ac:picMk id="3074" creationId="{E0C60DD5-DC73-4BA3-A2B4-AEA405ED6377}"/>
          </ac:picMkLst>
        </pc:picChg>
        <pc:picChg chg="add mod">
          <ac:chgData name="Michał Pyclik" userId="6d1d9512d460d1ef" providerId="LiveId" clId="{128D5A93-B68A-4A68-9067-C560DE050EBB}" dt="2021-02-22T11:16:17.840" v="1688" actId="26606"/>
          <ac:picMkLst>
            <pc:docMk/>
            <pc:sldMk cId="3483228310" sldId="298"/>
            <ac:picMk id="4098" creationId="{D99EDDA7-76DF-4E67-ADD9-2C7C777A6FD4}"/>
          </ac:picMkLst>
        </pc:picChg>
      </pc:sldChg>
    </pc:docChg>
  </pc:docChgLst>
  <pc:docChgLst>
    <pc:chgData name="Michał Pyclik" userId="6d1d9512d460d1ef" providerId="LiveId" clId="{AA795EB9-03F7-4704-8CCD-06EC24D91930}"/>
    <pc:docChg chg="undo custSel addSld delSld modSld">
      <pc:chgData name="Michał Pyclik" userId="6d1d9512d460d1ef" providerId="LiveId" clId="{AA795EB9-03F7-4704-8CCD-06EC24D91930}" dt="2021-02-22T09:07:29.735" v="2253" actId="20577"/>
      <pc:docMkLst>
        <pc:docMk/>
      </pc:docMkLst>
      <pc:sldChg chg="addSp delSp modSp mod">
        <pc:chgData name="Michał Pyclik" userId="6d1d9512d460d1ef" providerId="LiveId" clId="{AA795EB9-03F7-4704-8CCD-06EC24D91930}" dt="2021-02-22T08:20:46.163" v="19" actId="20577"/>
        <pc:sldMkLst>
          <pc:docMk/>
          <pc:sldMk cId="3636598438" sldId="256"/>
        </pc:sldMkLst>
        <pc:spChg chg="mo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AA795EB9-03F7-4704-8CCD-06EC24D91930}" dt="2021-02-22T08:20:46.163" v="19" actId="20577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8" creationId="{23962611-DFD5-4092-AAFD-559E3DFCE2C9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5" creationId="{46F1F2C8-798B-4CCE-A851-94AFAF350BE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7" creationId="{755E9CD0-04B0-4A3C-B291-AD913379C71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9" creationId="{1DD8BF3B-6066-418C-8D1A-75C5E396FC04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1" creationId="{80BC66F9-7A74-4286-AD22-1174052CC22C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3" creationId="{D8142CC3-2B5C-48E6-9DF0-6C8ACBAF23EF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7" creationId="{46A89C79-8EF3-4AF9-B3D9-59A883F41C8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9" creationId="{EFE5CE34-4543-42E5-B82C-1F3D12422CD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31" creationId="{72AF41FE-63D7-4695-81D2-66D2510E4486}"/>
          </ac:spMkLst>
        </pc:spChg>
        <pc:picChg chg="del">
          <ac:chgData name="Michał Pyclik" userId="6d1d9512d460d1ef" providerId="LiveId" clId="{AA795EB9-03F7-4704-8CCD-06EC24D91930}" dt="2021-02-22T08:20:43.245" v="18" actId="26606"/>
          <ac:picMkLst>
            <pc:docMk/>
            <pc:sldMk cId="3636598438" sldId="256"/>
            <ac:picMk id="10" creationId="{2270F1FA-0425-408F-9861-80BF5AFB276D}"/>
          </ac:picMkLst>
        </pc:picChg>
        <pc:cxnChg chg="add">
          <ac:chgData name="Michał Pyclik" userId="6d1d9512d460d1ef" providerId="LiveId" clId="{AA795EB9-03F7-4704-8CCD-06EC24D91930}" dt="2021-02-22T08:20:43.245" v="18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">
        <pc:chgData name="Michał Pyclik" userId="6d1d9512d460d1ef" providerId="LiveId" clId="{AA795EB9-03F7-4704-8CCD-06EC24D91930}" dt="2021-02-22T08:21:56.611" v="181" actId="20577"/>
        <pc:sldMkLst>
          <pc:docMk/>
          <pc:sldMk cId="1166270135" sldId="257"/>
        </pc:sldMkLst>
        <pc:spChg chg="mo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1:56.611" v="181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5" creationId="{6A84B152-3496-4C52-AF08-97AFFC09DD2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7" creationId="{6B2ADB95-0FA3-4BD7-A8AC-89D014A83E5B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9" creationId="{C924DBCE-E731-4B22-8181-A39C1D86276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1" creationId="{4CBF9756-6AC8-4C65-84DF-56FBFFA1D873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3" creationId="{2D385988-EAAF-4C27-AF8A-2BFBECAF3D4F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7" creationId="{B621D332-7329-4994-8836-C429A51B7549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20:50.256" v="20" actId="26606"/>
          <ac:picMkLst>
            <pc:docMk/>
            <pc:sldMk cId="1166270135" sldId="257"/>
            <ac:picMk id="73" creationId="{AE113210-7872-481A-ADE6-3A05CCAF5EB2}"/>
          </ac:picMkLst>
        </pc:picChg>
        <pc:picChg chg="del mod ord">
          <ac:chgData name="Michał Pyclik" userId="6d1d9512d460d1ef" providerId="LiveId" clId="{AA795EB9-03F7-4704-8CCD-06EC24D91930}" dt="2021-02-22T08:20:51.758" v="21" actId="478"/>
          <ac:picMkLst>
            <pc:docMk/>
            <pc:sldMk cId="1166270135" sldId="257"/>
            <ac:picMk id="1026" creationId="{7847D30C-4EA4-486C-A49C-CCB4F89CFA34}"/>
          </ac:picMkLst>
        </pc:picChg>
        <pc:cxnChg chg="add del">
          <ac:chgData name="Michał Pyclik" userId="6d1d9512d460d1ef" providerId="LiveId" clId="{AA795EB9-03F7-4704-8CCD-06EC24D91930}" dt="2021-02-22T08:20:56.381" v="22" actId="26606"/>
          <ac:cxnSpMkLst>
            <pc:docMk/>
            <pc:sldMk cId="1166270135" sldId="257"/>
            <ac:cxnSpMk id="145" creationId="{43621FD4-D14D-45D5-9A57-9A2DE5EA59C0}"/>
          </ac:cxnSpMkLst>
        </pc:cxnChg>
      </pc:sldChg>
      <pc:sldChg chg="addSp delSp modSp mod">
        <pc:chgData name="Michał Pyclik" userId="6d1d9512d460d1ef" providerId="LiveId" clId="{AA795EB9-03F7-4704-8CCD-06EC24D91930}" dt="2021-02-22T08:22:11.131" v="182" actId="26606"/>
        <pc:sldMkLst>
          <pc:docMk/>
          <pc:sldMk cId="678220985" sldId="260"/>
        </pc:sldMkLst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16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3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5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7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11.131" v="182" actId="26606"/>
          <ac:picMkLst>
            <pc:docMk/>
            <pc:sldMk cId="678220985" sldId="260"/>
            <ac:picMk id="1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2:29.061" v="184" actId="14100"/>
        <pc:sldMkLst>
          <pc:docMk/>
          <pc:sldMk cId="2773020274" sldId="261"/>
        </pc:sldMkLst>
        <pc:spChg chg="del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27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34" creationId="{738F59A4-4431-460D-8E49-6E65C189A566}"/>
          </ac:spMkLst>
        </pc:spChg>
        <pc:grpChg chg="add">
          <ac:chgData name="Michał Pyclik" userId="6d1d9512d460d1ef" providerId="LiveId" clId="{AA795EB9-03F7-4704-8CCD-06EC24D91930}" dt="2021-02-22T08:22:24.756" v="183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mod modGraphic">
          <ac:chgData name="Michał Pyclik" userId="6d1d9512d460d1ef" providerId="LiveId" clId="{AA795EB9-03F7-4704-8CCD-06EC24D91930}" dt="2021-02-22T08:22:29.061" v="184" actId="14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  <pc:picChg chg="del">
          <ac:chgData name="Michał Pyclik" userId="6d1d9512d460d1ef" providerId="LiveId" clId="{AA795EB9-03F7-4704-8CCD-06EC24D91930}" dt="2021-02-22T08:22:24.756" v="183" actId="26606"/>
          <ac:picMkLst>
            <pc:docMk/>
            <pc:sldMk cId="2773020274" sldId="261"/>
            <ac:picMk id="2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5:29.011" v="531" actId="20577"/>
        <pc:sldMkLst>
          <pc:docMk/>
          <pc:sldMk cId="3529883448" sldId="262"/>
        </pc:sldMkLst>
        <pc:spChg chg="mo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5:29.011" v="531" actId="20577"/>
          <ac:spMkLst>
            <pc:docMk/>
            <pc:sldMk cId="3529883448" sldId="262"/>
            <ac:spMk id="3" creationId="{DB63770A-FD3D-4F81-816A-2DEB60991919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6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8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80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40.951" v="185" actId="478"/>
          <ac:picMkLst>
            <pc:docMk/>
            <pc:sldMk cId="3529883448" sldId="262"/>
            <ac:picMk id="2050" creationId="{F903CADE-DAEF-442B-BE49-412531639072}"/>
          </ac:picMkLst>
        </pc:picChg>
        <pc:cxnChg chg="del">
          <ac:chgData name="Michał Pyclik" userId="6d1d9512d460d1ef" providerId="LiveId" clId="{AA795EB9-03F7-4704-8CCD-06EC24D91930}" dt="2021-02-22T08:22:48.716" v="188" actId="26606"/>
          <ac:cxnSpMkLst>
            <pc:docMk/>
            <pc:sldMk cId="3529883448" sldId="262"/>
            <ac:cxnSpMk id="71" creationId="{A7F400EE-A8A5-48AF-B4D6-291B52C6F0B0}"/>
          </ac:cxnSpMkLst>
        </pc:cxnChg>
      </pc:sldChg>
      <pc:sldChg chg="del">
        <pc:chgData name="Michał Pyclik" userId="6d1d9512d460d1ef" providerId="LiveId" clId="{AA795EB9-03F7-4704-8CCD-06EC24D91930}" dt="2021-02-22T08:25:33.188" v="532" actId="47"/>
        <pc:sldMkLst>
          <pc:docMk/>
          <pc:sldMk cId="1375948533" sldId="263"/>
        </pc:sldMkLst>
      </pc:sldChg>
      <pc:sldChg chg="modSp mod">
        <pc:chgData name="Michał Pyclik" userId="6d1d9512d460d1ef" providerId="LiveId" clId="{AA795EB9-03F7-4704-8CCD-06EC24D91930}" dt="2021-02-22T08:43:32.699" v="1939" actId="313"/>
        <pc:sldMkLst>
          <pc:docMk/>
          <pc:sldMk cId="317403593" sldId="267"/>
        </pc:sldMkLst>
        <pc:graphicFrameChg chg="mod modGraphic">
          <ac:chgData name="Michał Pyclik" userId="6d1d9512d460d1ef" providerId="LiveId" clId="{AA795EB9-03F7-4704-8CCD-06EC24D91930}" dt="2021-02-22T08:43:32.699" v="1939" actId="313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 mod">
        <pc:chgData name="Michał Pyclik" userId="6d1d9512d460d1ef" providerId="LiveId" clId="{AA795EB9-03F7-4704-8CCD-06EC24D91930}" dt="2021-02-22T08:44:22.563" v="1948" actId="1076"/>
        <pc:sldMkLst>
          <pc:docMk/>
          <pc:sldMk cId="7603465" sldId="268"/>
        </pc:sldMkLst>
        <pc:graphicFrameChg chg="mod">
          <ac:chgData name="Michał Pyclik" userId="6d1d9512d460d1ef" providerId="LiveId" clId="{AA795EB9-03F7-4704-8CCD-06EC24D91930}" dt="2021-02-22T08:44:22.563" v="194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45:05.752" v="2046" actId="20577"/>
        <pc:sldMkLst>
          <pc:docMk/>
          <pc:sldMk cId="163805568" sldId="269"/>
        </pc:sldMkLst>
        <pc:spChg chg="mo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8:45:05.752" v="2046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4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44:30.738" v="1950" actId="26606"/>
          <ac:picMkLst>
            <pc:docMk/>
            <pc:sldMk cId="163805568" sldId="269"/>
            <ac:picMk id="73" creationId="{AE113210-7872-481A-ADE6-3A05CCAF5EB2}"/>
          </ac:picMkLst>
        </pc:picChg>
        <pc:picChg chg="del">
          <ac:chgData name="Michał Pyclik" userId="6d1d9512d460d1ef" providerId="LiveId" clId="{AA795EB9-03F7-4704-8CCD-06EC24D91930}" dt="2021-02-22T08:44:26.433" v="1949" actId="478"/>
          <ac:picMkLst>
            <pc:docMk/>
            <pc:sldMk cId="163805568" sldId="269"/>
            <ac:picMk id="12290" creationId="{049A0BED-4C0B-434A-B2D3-AA53B5EB1C61}"/>
          </ac:picMkLst>
        </pc:picChg>
      </pc:sldChg>
      <pc:sldChg chg="modSp">
        <pc:chgData name="Michał Pyclik" userId="6d1d9512d460d1ef" providerId="LiveId" clId="{AA795EB9-03F7-4704-8CCD-06EC24D91930}" dt="2021-02-22T08:41:05.449" v="1695" actId="20577"/>
        <pc:sldMkLst>
          <pc:docMk/>
          <pc:sldMk cId="3786083237" sldId="283"/>
        </pc:sldMkLst>
        <pc:graphicFrameChg chg="mod">
          <ac:chgData name="Michał Pyclik" userId="6d1d9512d460d1ef" providerId="LiveId" clId="{AA795EB9-03F7-4704-8CCD-06EC24D91930}" dt="2021-02-22T08:41:05.449" v="1695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35:38.962" v="1385" actId="20577"/>
        <pc:sldMkLst>
          <pc:docMk/>
          <pc:sldMk cId="39300856" sldId="284"/>
        </pc:sldMkLst>
        <pc:spChg chg="mo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" creationId="{4358A3FF-F177-4159-8663-8B3FAB10D6C5}"/>
          </ac:spMkLst>
        </pc:spChg>
        <pc:spChg chg="add del">
          <ac:chgData name="Michał Pyclik" userId="6d1d9512d460d1ef" providerId="LiveId" clId="{AA795EB9-03F7-4704-8CCD-06EC24D91930}" dt="2021-02-22T08:32:18.441" v="1247" actId="26606"/>
          <ac:spMkLst>
            <pc:docMk/>
            <pc:sldMk cId="39300856" sldId="284"/>
            <ac:spMk id="17" creationId="{738F59A4-4431-460D-8E49-6E65C189A566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7" creationId="{DB304A14-32D0-4873-B914-423ED7B8DAFD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9" creationId="{1D460C86-854F-4FB3-ABC2-E823D8FEB9DB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1" creationId="{BB48116A-278A-4CC5-89D3-9DE8E8FF1245}"/>
          </ac:spMkLst>
        </pc:spChg>
        <pc:spChg chg="ad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6" creationId="{6C4028FD-8BAA-4A19-BFDE-594D991B7552}"/>
          </ac:spMkLst>
        </pc:spChg>
        <pc:grpChg chg="add del">
          <ac:chgData name="Michał Pyclik" userId="6d1d9512d460d1ef" providerId="LiveId" clId="{AA795EB9-03F7-4704-8CCD-06EC24D91930}" dt="2021-02-22T08:32:18.441" v="1247" actId="26606"/>
          <ac:grpSpMkLst>
            <pc:docMk/>
            <pc:sldMk cId="39300856" sldId="284"/>
            <ac:grpSpMk id="19" creationId="{8A919B9C-5C01-47E4-B2F2-45F589208ABF}"/>
          </ac:grpSpMkLst>
        </pc:grpChg>
        <pc:graphicFrameChg chg="mod ord modGraphic">
          <ac:chgData name="Michał Pyclik" userId="6d1d9512d460d1ef" providerId="LiveId" clId="{AA795EB9-03F7-4704-8CCD-06EC24D91930}" dt="2021-02-22T08:35:38.962" v="1385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22.262" v="1241" actId="478"/>
          <ac:picMkLst>
            <pc:docMk/>
            <pc:sldMk cId="39300856" sldId="284"/>
            <ac:picMk id="7" creationId="{77389250-B766-493E-B0CF-A700079C20D8}"/>
          </ac:picMkLst>
        </pc:picChg>
        <pc:picChg chg="del">
          <ac:chgData name="Michał Pyclik" userId="6d1d9512d460d1ef" providerId="LiveId" clId="{AA795EB9-03F7-4704-8CCD-06EC24D91930}" dt="2021-02-22T08:31:33.617" v="1242" actId="26606"/>
          <ac:picMkLst>
            <pc:docMk/>
            <pc:sldMk cId="39300856" sldId="284"/>
            <ac:picMk id="12" creationId="{54DDEBDD-D8BD-41A6-8A0D-B00E3768B0F9}"/>
          </ac:picMkLst>
        </pc:picChg>
        <pc:picChg chg="add del">
          <ac:chgData name="Michał Pyclik" userId="6d1d9512d460d1ef" providerId="LiveId" clId="{AA795EB9-03F7-4704-8CCD-06EC24D91930}" dt="2021-02-22T08:32:24.592" v="1248" actId="478"/>
          <ac:picMkLst>
            <pc:docMk/>
            <pc:sldMk cId="39300856" sldId="284"/>
            <ac:picMk id="23" creationId="{3F369093-9E88-4E74-854B-5568E2DB2B45}"/>
          </ac:picMkLst>
        </pc:picChg>
      </pc:sldChg>
      <pc:sldChg chg="delSp modSp mod">
        <pc:chgData name="Michał Pyclik" userId="6d1d9512d460d1ef" providerId="LiveId" clId="{AA795EB9-03F7-4704-8CCD-06EC24D91930}" dt="2021-02-22T08:40:22.203" v="1689" actId="20577"/>
        <pc:sldMkLst>
          <pc:docMk/>
          <pc:sldMk cId="2033026073" sldId="285"/>
        </pc:sldMkLst>
        <pc:graphicFrameChg chg="mod">
          <ac:chgData name="Michał Pyclik" userId="6d1d9512d460d1ef" providerId="LiveId" clId="{AA795EB9-03F7-4704-8CCD-06EC24D91930}" dt="2021-02-22T08:40:22.203" v="1689" actId="20577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2.322" v="1244" actId="478"/>
          <ac:picMkLst>
            <pc:docMk/>
            <pc:sldMk cId="2033026073" sldId="285"/>
            <ac:picMk id="6146" creationId="{4F921B7F-F8E2-4837-9DB6-2CF610AD1725}"/>
          </ac:picMkLst>
        </pc:picChg>
      </pc:sldChg>
      <pc:sldChg chg="addSp delSp modSp mod">
        <pc:chgData name="Michał Pyclik" userId="6d1d9512d460d1ef" providerId="LiveId" clId="{AA795EB9-03F7-4704-8CCD-06EC24D91930}" dt="2021-02-22T08:38:32.652" v="1549" actId="20577"/>
        <pc:sldMkLst>
          <pc:docMk/>
          <pc:sldMk cId="2085891405" sldId="286"/>
        </pc:sldMkLst>
        <pc:spChg chg="add del">
          <ac:chgData name="Michał Pyclik" userId="6d1d9512d460d1ef" providerId="LiveId" clId="{AA795EB9-03F7-4704-8CCD-06EC24D91930}" dt="2021-02-22T08:36:25.412" v="1386" actId="26606"/>
          <ac:spMkLst>
            <pc:docMk/>
            <pc:sldMk cId="2085891405" sldId="286"/>
            <ac:spMk id="17" creationId="{257363FD-7E77-4145-9483-331A807ADF0E}"/>
          </ac:spMkLst>
        </pc:spChg>
        <pc:graphicFrameChg chg="mod modGraphic">
          <ac:chgData name="Michał Pyclik" userId="6d1d9512d460d1ef" providerId="LiveId" clId="{AA795EB9-03F7-4704-8CCD-06EC24D91930}" dt="2021-02-22T08:38:32.652" v="1549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0.017" v="1243" actId="478"/>
          <ac:picMkLst>
            <pc:docMk/>
            <pc:sldMk cId="2085891405" sldId="286"/>
            <ac:picMk id="5" creationId="{2C4A6119-5130-49A1-9FFC-DA3135B4CD16}"/>
          </ac:picMkLst>
        </pc:picChg>
        <pc:picChg chg="del">
          <ac:chgData name="Michał Pyclik" userId="6d1d9512d460d1ef" providerId="LiveId" clId="{AA795EB9-03F7-4704-8CCD-06EC24D91930}" dt="2021-02-22T08:31:49.122" v="1245" actId="26606"/>
          <ac:picMkLst>
            <pc:docMk/>
            <pc:sldMk cId="2085891405" sldId="286"/>
            <ac:picMk id="12" creationId="{54DDEBDD-D8BD-41A6-8A0D-B00E3768B0F9}"/>
          </ac:picMkLst>
        </pc:picChg>
      </pc:sldChg>
      <pc:sldChg chg="modSp mod">
        <pc:chgData name="Michał Pyclik" userId="6d1d9512d460d1ef" providerId="LiveId" clId="{AA795EB9-03F7-4704-8CCD-06EC24D91930}" dt="2021-02-22T09:02:14.664" v="2102" actId="6549"/>
        <pc:sldMkLst>
          <pc:docMk/>
          <pc:sldMk cId="3819317856" sldId="287"/>
        </pc:sldMkLst>
        <pc:spChg chg="mod">
          <ac:chgData name="Michał Pyclik" userId="6d1d9512d460d1ef" providerId="LiveId" clId="{AA795EB9-03F7-4704-8CCD-06EC24D91930}" dt="2021-02-22T08:41:29.282" v="1715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9:02:14.664" v="2102" actId="6549"/>
          <ac:spMkLst>
            <pc:docMk/>
            <pc:sldMk cId="3819317856" sldId="287"/>
            <ac:spMk id="3" creationId="{1436EBC3-D4D5-4A89-9B48-F7A4500A65B7}"/>
          </ac:spMkLst>
        </pc:spChg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687346" sldId="288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1544411172" sldId="289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511071082" sldId="290"/>
        </pc:sldMkLst>
      </pc:sldChg>
      <pc:sldChg chg="modSp mod">
        <pc:chgData name="Michał Pyclik" userId="6d1d9512d460d1ef" providerId="LiveId" clId="{AA795EB9-03F7-4704-8CCD-06EC24D91930}" dt="2021-02-22T09:07:29.735" v="2253" actId="20577"/>
        <pc:sldMkLst>
          <pc:docMk/>
          <pc:sldMk cId="1766253362" sldId="291"/>
        </pc:sldMkLst>
        <pc:spChg chg="mod">
          <ac:chgData name="Michał Pyclik" userId="6d1d9512d460d1ef" providerId="LiveId" clId="{AA795EB9-03F7-4704-8CCD-06EC24D91930}" dt="2021-02-22T09:07:29.735" v="2253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AA795EB9-03F7-4704-8CCD-06EC24D91930}" dt="2021-02-22T08:45:16.153" v="2048" actId="26606"/>
        <pc:sldMkLst>
          <pc:docMk/>
          <pc:sldMk cId="1791077467" sldId="292"/>
        </pc:sldMkLst>
        <pc:spChg chg="mo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3" creationId="{1436EBC3-D4D5-4A89-9B48-F7A4500A65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6" creationId="{1BB867FF-FC45-48F7-8104-F89BE54909F1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8" creationId="{8BB56887-D0D5-4F0C-9E19-7247EB83C8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80" creationId="{081E4A58-353D-44AE-B2FC-2A74E2E400F7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2" creationId="{6A84B152-3496-4C52-AF08-97AFFC09DD2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3" creationId="{6B2ADB95-0FA3-4BD7-A8AC-89D014A83E5B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4" creationId="{C924DBCE-E731-4B22-8181-A39C1D86276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5" creationId="{4CBF9756-6AC8-4C65-84DF-56FBFFA1D873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6" creationId="{2D385988-EAAF-4C27-AF8A-2BFBECAF3D4F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8" creationId="{B621D332-7329-4994-8836-C429A51B7549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45:10.632" v="2047" actId="478"/>
          <ac:picMkLst>
            <pc:docMk/>
            <pc:sldMk cId="1791077467" sldId="292"/>
            <ac:picMk id="12290" creationId="{049A0BED-4C0B-434A-B2D3-AA53B5EB1C61}"/>
          </ac:picMkLst>
        </pc:picChg>
        <pc:cxnChg chg="del">
          <ac:chgData name="Michał Pyclik" userId="6d1d9512d460d1ef" providerId="LiveId" clId="{AA795EB9-03F7-4704-8CCD-06EC24D91930}" dt="2021-02-22T08:45:16.153" v="2048" actId="26606"/>
          <ac:cxnSpMkLst>
            <pc:docMk/>
            <pc:sldMk cId="1791077467" sldId="292"/>
            <ac:cxnSpMk id="197" creationId="{43621FD4-D14D-45D5-9A57-9A2DE5EA59C0}"/>
          </ac:cxnSpMkLst>
        </pc:cxnChg>
      </pc:sldChg>
      <pc:sldChg chg="addSp delSp add del setBg delDesignElem">
        <pc:chgData name="Michał Pyclik" userId="6d1d9512d460d1ef" providerId="LiveId" clId="{AA795EB9-03F7-4704-8CCD-06EC24D91930}" dt="2021-02-22T08:25:39.562" v="535"/>
        <pc:sldMkLst>
          <pc:docMk/>
          <pc:sldMk cId="1933192571" sldId="293"/>
        </pc:sldMkLst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29:09.192" v="834" actId="6549"/>
        <pc:sldMkLst>
          <pc:docMk/>
          <pc:sldMk cId="4253730854" sldId="293"/>
        </pc:sldMkLst>
        <pc:spChg chg="mod">
          <ac:chgData name="Michał Pyclik" userId="6d1d9512d460d1ef" providerId="LiveId" clId="{AA795EB9-03F7-4704-8CCD-06EC24D91930}" dt="2021-02-22T08:29:09.192" v="834" actId="6549"/>
          <ac:spMkLst>
            <pc:docMk/>
            <pc:sldMk cId="4253730854" sldId="293"/>
            <ac:spMk id="3" creationId="{DB63770A-FD3D-4F81-816A-2DEB60991919}"/>
          </ac:spMkLst>
        </pc:spChg>
      </pc:sldChg>
      <pc:sldChg chg="addSp delSp add del setBg delDesignElem">
        <pc:chgData name="Michał Pyclik" userId="6d1d9512d460d1ef" providerId="LiveId" clId="{AA795EB9-03F7-4704-8CCD-06EC24D91930}" dt="2021-02-22T08:29:15.954" v="837"/>
        <pc:sldMkLst>
          <pc:docMk/>
          <pc:sldMk cId="1072630040" sldId="294"/>
        </pc:sldMkLst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31:14.921" v="1240" actId="313"/>
        <pc:sldMkLst>
          <pc:docMk/>
          <pc:sldMk cId="4058098584" sldId="294"/>
        </pc:sldMkLst>
        <pc:spChg chg="mod">
          <ac:chgData name="Michał Pyclik" userId="6d1d9512d460d1ef" providerId="LiveId" clId="{AA795EB9-03F7-4704-8CCD-06EC24D91930}" dt="2021-02-22T08:31:14.921" v="1240" actId="313"/>
          <ac:spMkLst>
            <pc:docMk/>
            <pc:sldMk cId="4058098584" sldId="294"/>
            <ac:spMk id="3" creationId="{DB63770A-FD3D-4F81-816A-2DEB60991919}"/>
          </ac:spMkLst>
        </pc:spChg>
      </pc:sldChg>
      <pc:sldChg chg="addSp modSp new mod setBg">
        <pc:chgData name="Michał Pyclik" userId="6d1d9512d460d1ef" providerId="LiveId" clId="{AA795EB9-03F7-4704-8CCD-06EC24D91930}" dt="2021-02-22T09:02:23.636" v="2105" actId="6549"/>
        <pc:sldMkLst>
          <pc:docMk/>
          <pc:sldMk cId="486960898" sldId="295"/>
        </pc:sldMkLst>
        <pc:spChg chg="add mod ord">
          <ac:chgData name="Michał Pyclik" userId="6d1d9512d460d1ef" providerId="LiveId" clId="{AA795EB9-03F7-4704-8CCD-06EC24D91930}" dt="2021-02-22T09:02:23.636" v="2105" actId="6549"/>
          <ac:spMkLst>
            <pc:docMk/>
            <pc:sldMk cId="486960898" sldId="295"/>
            <ac:spMk id="2" creationId="{C2F319D5-03A8-47DE-8FAC-A84F1A4F8E85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1" creationId="{F56F5174-31D9-4DBB-AAB7-A1FD7BDB1352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5" creationId="{F9A95BEE-6BB1-4A28-A8E6-A34B2E42EF87}"/>
          </ac:spMkLst>
        </pc:spChg>
        <pc:picChg chg="ad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73" creationId="{AE113210-7872-481A-ADE6-3A05CCAF5EB2}"/>
          </ac:picMkLst>
        </pc:picChg>
        <pc:picChg chg="add mo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1026" creationId="{BE8D8A17-CA43-44A1-A447-50A1DE1F5EFC}"/>
          </ac:picMkLst>
        </pc:picChg>
      </pc:sldChg>
      <pc:sldChg chg="addSp modSp new mod setBg">
        <pc:chgData name="Michał Pyclik" userId="6d1d9512d460d1ef" providerId="LiveId" clId="{AA795EB9-03F7-4704-8CCD-06EC24D91930}" dt="2021-02-22T09:02:44.890" v="2108" actId="27614"/>
        <pc:sldMkLst>
          <pc:docMk/>
          <pc:sldMk cId="1717390746" sldId="296"/>
        </pc:sldMkLst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1" creationId="{5F879AC3-D4CE-493C-ADC7-06205677F4F8}"/>
          </ac:spMkLst>
        </pc:spChg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3" creationId="{736F0DFD-0954-464F-BF12-DD2E6F6E0380}"/>
          </ac:spMkLst>
        </pc:spChg>
        <pc:picChg chg="add mod">
          <ac:chgData name="Michał Pyclik" userId="6d1d9512d460d1ef" providerId="LiveId" clId="{AA795EB9-03F7-4704-8CCD-06EC24D91930}" dt="2021-02-22T09:02:44.890" v="2108" actId="27614"/>
          <ac:picMkLst>
            <pc:docMk/>
            <pc:sldMk cId="1717390746" sldId="296"/>
            <ac:picMk id="2050" creationId="{DDD1A751-2E9E-4F14-896A-E651E5F897C5}"/>
          </ac:picMkLst>
        </pc:picChg>
      </pc:sldChg>
      <pc:sldChg chg="addSp delSp modSp add mod setBg delDesignElem">
        <pc:chgData name="Michał Pyclik" userId="6d1d9512d460d1ef" providerId="LiveId" clId="{AA795EB9-03F7-4704-8CCD-06EC24D91930}" dt="2021-02-22T09:05:55.093" v="2237" actId="1076"/>
        <pc:sldMkLst>
          <pc:docMk/>
          <pc:sldMk cId="3399281174" sldId="297"/>
        </pc:sldMkLst>
        <pc:spChg chg="add mod ord">
          <ac:chgData name="Michał Pyclik" userId="6d1d9512d460d1ef" providerId="LiveId" clId="{AA795EB9-03F7-4704-8CCD-06EC24D91930}" dt="2021-02-22T09:05:55.093" v="2237" actId="1076"/>
          <ac:spMkLst>
            <pc:docMk/>
            <pc:sldMk cId="3399281174" sldId="297"/>
            <ac:spMk id="2" creationId="{F2FE7ECB-3D99-4F0B-95C4-AA9F8F30BE94}"/>
          </ac:spMkLst>
        </pc:spChg>
        <pc:spChg chg="add del">
          <ac:chgData name="Michał Pyclik" userId="6d1d9512d460d1ef" providerId="LiveId" clId="{AA795EB9-03F7-4704-8CCD-06EC24D91930}" dt="2021-02-22T09:04:15.085" v="2137"/>
          <ac:spMkLst>
            <pc:docMk/>
            <pc:sldMk cId="3399281174" sldId="297"/>
            <ac:spMk id="3" creationId="{5E01D98D-0B78-4626-8E26-D1DB35C9F9BA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1" creationId="{5F879AC3-D4CE-493C-ADC7-06205677F4F8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2" creationId="{2B566528-1B12-4246-9431-5C2D7D081168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3" creationId="{736F0DFD-0954-464F-BF12-DD2E6F6E0380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8" creationId="{D3F51FEB-38FB-4F6C-9F7B-2F2AFAB65463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80" creationId="{1E547BA6-BAE0-43BB-A7CA-60F69CE252F0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38" creationId="{2B566528-1B12-4246-9431-5C2D7D081168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0" creationId="{2E80C965-DB6D-4F81-9E9E-B027384D0BD6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2" creationId="{A580F890-B085-4E95-96AA-55AEBEC5CE6E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4" creationId="{D3F51FEB-38FB-4F6C-9F7B-2F2AFAB65463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6" creationId="{1E547BA6-BAE0-43BB-A7CA-60F69CE252F0}"/>
          </ac:spMkLst>
        </pc:spChg>
        <pc:grpChg chg="add del">
          <ac:chgData name="Michał Pyclik" userId="6d1d9512d460d1ef" providerId="LiveId" clId="{AA795EB9-03F7-4704-8CCD-06EC24D91930}" dt="2021-02-22T09:05:30.955" v="2213" actId="26606"/>
          <ac:grpSpMkLst>
            <pc:docMk/>
            <pc:sldMk cId="3399281174" sldId="297"/>
            <ac:grpSpMk id="74" creationId="{07EAA094-9CF6-4695-958A-33D9BCAA9474}"/>
          </ac:grpSpMkLst>
        </pc:grpChg>
        <pc:picChg chg="del">
          <ac:chgData name="Michał Pyclik" userId="6d1d9512d460d1ef" providerId="LiveId" clId="{AA795EB9-03F7-4704-8CCD-06EC24D91930}" dt="2021-02-22T09:03:05.200" v="2111" actId="478"/>
          <ac:picMkLst>
            <pc:docMk/>
            <pc:sldMk cId="3399281174" sldId="297"/>
            <ac:picMk id="2050" creationId="{DDD1A751-2E9E-4F14-896A-E651E5F897C5}"/>
          </ac:picMkLst>
        </pc:picChg>
        <pc:picChg chg="add del mod">
          <ac:chgData name="Michał Pyclik" userId="6d1d9512d460d1ef" providerId="LiveId" clId="{AA795EB9-03F7-4704-8CCD-06EC24D91930}" dt="2021-02-22T09:05:24.290" v="2211" actId="478"/>
          <ac:picMkLst>
            <pc:docMk/>
            <pc:sldMk cId="3399281174" sldId="297"/>
            <ac:picMk id="3075" creationId="{496C485A-7B57-4898-8992-0851ED07D53F}"/>
          </ac:picMkLst>
        </pc:picChg>
        <pc:picChg chg="add mod">
          <ac:chgData name="Michał Pyclik" userId="6d1d9512d460d1ef" providerId="LiveId" clId="{AA795EB9-03F7-4704-8CCD-06EC24D91930}" dt="2021-02-22T09:05:30.955" v="2213" actId="26606"/>
          <ac:picMkLst>
            <pc:docMk/>
            <pc:sldMk cId="3399281174" sldId="297"/>
            <ac:picMk id="3077" creationId="{6AB5A9B4-0DFE-4B1E-AC77-029A733658AB}"/>
          </ac:picMkLst>
        </pc:picChg>
      </pc:sldChg>
    </pc:docChg>
  </pc:docChgLst>
  <pc:docChgLst>
    <pc:chgData name="Michał Pyclik" userId="6d1d9512d460d1ef" providerId="LiveId" clId="{770F3274-B124-4594-884C-03E90879A41C}"/>
    <pc:docChg chg="undo custSel addSld delSld modSld">
      <pc:chgData name="Michał Pyclik" userId="6d1d9512d460d1ef" providerId="LiveId" clId="{770F3274-B124-4594-884C-03E90879A41C}" dt="2021-02-23T16:24:24.565" v="1951" actId="1076"/>
      <pc:docMkLst>
        <pc:docMk/>
      </pc:docMkLst>
      <pc:sldChg chg="addSp delSp modSp mod setBg setClrOvrMap">
        <pc:chgData name="Michał Pyclik" userId="6d1d9512d460d1ef" providerId="LiveId" clId="{770F3274-B124-4594-884C-03E90879A41C}" dt="2021-02-23T15:48:59.328" v="51" actId="26606"/>
        <pc:sldMkLst>
          <pc:docMk/>
          <pc:sldMk cId="3636598438" sldId="256"/>
        </pc:sldMkLst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6" creationId="{26BDCA6B-3C9C-4213-A0D9-30BD5F0B073E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8" creationId="{FDA12F62-867F-4684-B28B-E085D09DCC06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3" creationId="{934F1179-B481-4F9E-BCA3-AFB972070F83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5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7" creationId="{EE04B5EB-F158-4507-90DD-BD23620C7CC9}"/>
          </ac:spMkLst>
        </pc:spChg>
        <pc:graphicFrameChg chg="add del mod">
          <ac:chgData name="Michał Pyclik" userId="6d1d9512d460d1ef" providerId="LiveId" clId="{770F3274-B124-4594-884C-03E90879A41C}" dt="2021-02-23T15:48:32.668" v="1"/>
          <ac:graphicFrameMkLst>
            <pc:docMk/>
            <pc:sldMk cId="3636598438" sldId="256"/>
            <ac:graphicFrameMk id="4" creationId="{5D583F2A-5D0B-4084-A547-4C2D4C2F8B04}"/>
          </ac:graphicFrameMkLst>
        </pc:graphicFrameChg>
      </pc:sldChg>
      <pc:sldChg chg="addSp delSp modSp mod setBg setClrOvrMap">
        <pc:chgData name="Michał Pyclik" userId="6d1d9512d460d1ef" providerId="LiveId" clId="{770F3274-B124-4594-884C-03E90879A41C}" dt="2021-02-23T16:12:32.750" v="1669" actId="20577"/>
        <pc:sldMkLst>
          <pc:docMk/>
          <pc:sldMk cId="1166270135" sldId="257"/>
        </pc:sldMkLst>
        <pc:spChg chg="mo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12:32.750" v="1669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4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20.154" v="511" actId="255"/>
        <pc:sldMkLst>
          <pc:docMk/>
          <pc:sldMk cId="678220985" sldId="260"/>
        </pc:sldMkLst>
        <pc:spChg chg="mo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5:56:20.154" v="511" actId="255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2" creationId="{AD21898E-86C0-4C8A-A76C-DF33E844C87A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4" creationId="{5C8F04BD-D093-45D0-B54C-50FDB308B4EE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37.165" v="518" actId="20577"/>
        <pc:sldMkLst>
          <pc:docMk/>
          <pc:sldMk cId="2773020274" sldId="261"/>
        </pc:sldMkLst>
        <pc:spChg chg="mod">
          <ac:chgData name="Michał Pyclik" userId="6d1d9512d460d1ef" providerId="LiveId" clId="{770F3274-B124-4594-884C-03E90879A41C}" dt="2021-02-23T15:56:37.165" v="518" actId="20577"/>
          <ac:spMkLst>
            <pc:docMk/>
            <pc:sldMk cId="2773020274" sldId="261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4" creationId="{7F488E8B-4E1E-4402-8935-D4E6C02615C7}"/>
          </ac:spMkLst>
        </pc:spChg>
      </pc:sldChg>
      <pc:sldChg chg="addSp delSp modSp mod">
        <pc:chgData name="Michał Pyclik" userId="6d1d9512d460d1ef" providerId="LiveId" clId="{770F3274-B124-4594-884C-03E90879A41C}" dt="2021-02-23T16:07:10.551" v="1355" actId="20577"/>
        <pc:sldMkLst>
          <pc:docMk/>
          <pc:sldMk cId="3529883448" sldId="262"/>
        </pc:sldMkLst>
        <pc:spChg chg="mod">
          <ac:chgData name="Michał Pyclik" userId="6d1d9512d460d1ef" providerId="LiveId" clId="{770F3274-B124-4594-884C-03E90879A41C}" dt="2021-02-23T16:05:07.528" v="1214" actId="107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07:10.551" v="1355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5:57:50.049" v="523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addSp delSp modSp mod">
        <pc:chgData name="Michał Pyclik" userId="6d1d9512d460d1ef" providerId="LiveId" clId="{770F3274-B124-4594-884C-03E90879A41C}" dt="2021-02-23T16:13:19.500" v="1681" actId="113"/>
        <pc:sldMkLst>
          <pc:docMk/>
          <pc:sldMk cId="317403593" sldId="267"/>
        </pc:sldMkLst>
        <pc:spChg chg="mod">
          <ac:chgData name="Michał Pyclik" userId="6d1d9512d460d1ef" providerId="LiveId" clId="{770F3274-B124-4594-884C-03E90879A41C}" dt="2021-02-23T16:13:07.037" v="1674" actId="1076"/>
          <ac:spMkLst>
            <pc:docMk/>
            <pc:sldMk cId="317403593" sldId="267"/>
            <ac:spMk id="2" creationId="{CAF01737-518B-4FF8-9E90-5C43C3F3688A}"/>
          </ac:spMkLst>
        </pc:spChg>
        <pc:spChg chg="del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12" creationId="{7F57BEA8-497D-4AA8-8A18-BDCD696B25FE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1" creationId="{19D32F93-50AC-4C46-A5DB-291C60DDB7BD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3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5" creationId="{EE04B5EB-F158-4507-90DD-BD23620C7CC9}"/>
          </ac:spMkLst>
        </pc:spChg>
        <pc:graphicFrameChg chg="add mod modGraphic">
          <ac:chgData name="Michał Pyclik" userId="6d1d9512d460d1ef" providerId="LiveId" clId="{770F3274-B124-4594-884C-03E90879A41C}" dt="2021-02-23T16:13:19.500" v="1681" actId="113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0" creationId="{D2E961F1-4A28-4A5F-BBD4-6E400E5E6C75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4" creationId="{A82415D3-DDE5-4D63-8CB3-23A5EC581B27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del">
        <pc:chgData name="Michał Pyclik" userId="6d1d9512d460d1ef" providerId="LiveId" clId="{770F3274-B124-4594-884C-03E90879A41C}" dt="2021-02-23T16:13:55.384" v="1685" actId="2696"/>
        <pc:sldMkLst>
          <pc:docMk/>
          <pc:sldMk cId="7603465" sldId="268"/>
        </pc:sldMkLst>
      </pc:sldChg>
      <pc:sldChg chg="addSp delSp modSp mod setClrOvrMap">
        <pc:chgData name="Michał Pyclik" userId="6d1d9512d460d1ef" providerId="LiveId" clId="{770F3274-B124-4594-884C-03E90879A41C}" dt="2021-02-23T16:23:36.827" v="1942" actId="26606"/>
        <pc:sldMkLst>
          <pc:docMk/>
          <pc:sldMk cId="163805568" sldId="269"/>
        </pc:sldMkLst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0" creationId="{9228552E-C8B1-4A80-8448-0787CE0FC704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5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7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9" creationId="{7F488E8B-4E1E-4402-8935-D4E6C02615C7}"/>
          </ac:spMkLst>
        </pc:spChg>
        <pc:picChg chg="del">
          <ac:chgData name="Michał Pyclik" userId="6d1d9512d460d1ef" providerId="LiveId" clId="{770F3274-B124-4594-884C-03E90879A41C}" dt="2021-02-23T16:23:32.462" v="1941" actId="478"/>
          <ac:picMkLst>
            <pc:docMk/>
            <pc:sldMk cId="163805568" sldId="269"/>
            <ac:picMk id="86" creationId="{9C3A7F12-0168-4C6E-93AA-5A6ACF484F54}"/>
          </ac:picMkLst>
        </pc:picChg>
      </pc:sldChg>
      <pc:sldChg chg="modSp">
        <pc:chgData name="Michał Pyclik" userId="6d1d9512d460d1ef" providerId="LiveId" clId="{770F3274-B124-4594-884C-03E90879A41C}" dt="2021-02-23T16:12:46.204" v="1670" actId="12100"/>
        <pc:sldMkLst>
          <pc:docMk/>
          <pc:sldMk cId="3786083237" sldId="283"/>
        </pc:sldMkLst>
        <pc:graphicFrameChg chg="mod">
          <ac:chgData name="Michał Pyclik" userId="6d1d9512d460d1ef" providerId="LiveId" clId="{770F3274-B124-4594-884C-03E90879A41C}" dt="2021-02-23T16:12:46.204" v="1670" actId="12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770F3274-B124-4594-884C-03E90879A41C}" dt="2021-02-23T16:09:11.098" v="1474"/>
        <pc:sldMkLst>
          <pc:docMk/>
          <pc:sldMk cId="39300856" sldId="284"/>
        </pc:sldMkLst>
        <pc:spChg chg="mo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1" creationId="{85016AEC-0320-4ED0-8ECB-FE11DDDFE17A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3" creationId="{CCB2C00A-E659-4691-AFB4-28255172920B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5" creationId="{B78FD84C-74B5-451D-8F0A-1E19EC3D9DAC}"/>
          </ac:spMkLst>
        </pc:spChg>
        <pc:spChg chg="ad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50" creationId="{955A2079-FA98-4876-80F0-72364A7D2EA4}"/>
          </ac:spMkLst>
        </pc:spChg>
        <pc:graphicFrameChg chg="mod modGraphic">
          <ac:chgData name="Michał Pyclik" userId="6d1d9512d460d1ef" providerId="LiveId" clId="{770F3274-B124-4594-884C-03E90879A41C}" dt="2021-02-23T16:09:11.098" v="1474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770F3274-B124-4594-884C-03E90879A41C}" dt="2021-02-23T16:11:15.419" v="1652" actId="47"/>
        <pc:sldMkLst>
          <pc:docMk/>
          <pc:sldMk cId="2033026073" sldId="285"/>
        </pc:sldMkLst>
      </pc:sldChg>
      <pc:sldChg chg="del">
        <pc:chgData name="Michał Pyclik" userId="6d1d9512d460d1ef" providerId="LiveId" clId="{770F3274-B124-4594-884C-03E90879A41C}" dt="2021-02-23T16:09:37.797" v="1477" actId="47"/>
        <pc:sldMkLst>
          <pc:docMk/>
          <pc:sldMk cId="2085891405" sldId="286"/>
        </pc:sldMkLst>
      </pc:sldChg>
      <pc:sldChg chg="addSp delSp modSp mod setBg setClrOvrMap">
        <pc:chgData name="Michał Pyclik" userId="6d1d9512d460d1ef" providerId="LiveId" clId="{770F3274-B124-4594-884C-03E90879A41C}" dt="2021-02-23T16:19:18.015" v="1778" actId="403"/>
        <pc:sldMkLst>
          <pc:docMk/>
          <pc:sldMk cId="3819317856" sldId="287"/>
        </pc:sldMkLst>
        <pc:spChg chg="mo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19:18.015" v="1778" actId="403"/>
          <ac:spMkLst>
            <pc:docMk/>
            <pc:sldMk cId="3819317856" sldId="287"/>
            <ac:spMk id="3" creationId="{1436EBC3-D4D5-4A89-9B48-F7A4500A65B7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69" creationId="{73C994B4-9721-4148-9EEC-6793CECDE8DD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1" creationId="{F9D95E49-763A-4886-B038-82F734740554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3" creationId="{99B60357-232D-4489-8786-BF4E4F74BA76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5" creationId="{28928A89-D0B3-42AC-80FB-CA7D445693CB}"/>
          </ac:spMkLst>
        </pc:spChg>
        <pc:spChg chg="del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192" creationId="{357DD0D3-F869-46D0-944C-6EC60E19E351}"/>
          </ac:spMkLst>
        </pc:spChg>
        <pc:picChg chg="add mod">
          <ac:chgData name="Michał Pyclik" userId="6d1d9512d460d1ef" providerId="LiveId" clId="{770F3274-B124-4594-884C-03E90879A41C}" dt="2021-02-23T16:15:10.365" v="1714" actId="26606"/>
          <ac:picMkLst>
            <pc:docMk/>
            <pc:sldMk cId="3819317856" sldId="287"/>
            <ac:picMk id="5" creationId="{9DF13A43-A91F-410A-8148-977A30C35D8B}"/>
          </ac:picMkLst>
        </pc:picChg>
        <pc:picChg chg="del">
          <ac:chgData name="Michał Pyclik" userId="6d1d9512d460d1ef" providerId="LiveId" clId="{770F3274-B124-4594-884C-03E90879A41C}" dt="2021-02-23T16:15:02.918" v="1712" actId="478"/>
          <ac:picMkLst>
            <pc:docMk/>
            <pc:sldMk cId="3819317856" sldId="287"/>
            <ac:picMk id="1028" creationId="{40198F06-D04D-41FF-A4F2-B417765BD415}"/>
          </ac:picMkLst>
        </pc:pic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7" creationId="{F085D7B9-E066-4923-8CB7-294BF306296A}"/>
          </ac:cxnSpMkLst>
        </pc:cxn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9" creationId="{25443840-A796-4C43-8DC1-1B738EFEC522}"/>
          </ac:cxnSpMkLst>
        </pc:cxnChg>
      </pc:sldChg>
      <pc:sldChg chg="modSp mod">
        <pc:chgData name="Michał Pyclik" userId="6d1d9512d460d1ef" providerId="LiveId" clId="{770F3274-B124-4594-884C-03E90879A41C}" dt="2021-02-23T16:22:00.127" v="1795" actId="20577"/>
        <pc:sldMkLst>
          <pc:docMk/>
          <pc:sldMk cId="1766253362" sldId="291"/>
        </pc:sldMkLst>
        <pc:spChg chg="mod">
          <ac:chgData name="Michał Pyclik" userId="6d1d9512d460d1ef" providerId="LiveId" clId="{770F3274-B124-4594-884C-03E90879A41C}" dt="2021-02-23T16:22:00.127" v="1795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770F3274-B124-4594-884C-03E90879A41C}" dt="2021-02-23T16:04:17.344" v="1127" actId="6549"/>
        <pc:sldMkLst>
          <pc:docMk/>
          <pc:sldMk cId="4253730854" sldId="293"/>
        </pc:sldMkLst>
        <pc:spChg chg="mod">
          <ac:chgData name="Michał Pyclik" userId="6d1d9512d460d1ef" providerId="LiveId" clId="{770F3274-B124-4594-884C-03E90879A41C}" dt="2021-02-23T16:04:17.344" v="1127" actId="6549"/>
          <ac:spMkLst>
            <pc:docMk/>
            <pc:sldMk cId="4253730854" sldId="293"/>
            <ac:spMk id="3" creationId="{DB63770A-FD3D-4F81-816A-2DEB60991919}"/>
          </ac:spMkLst>
        </pc:spChg>
        <pc:spChg chg="add del mod">
          <ac:chgData name="Michał Pyclik" userId="6d1d9512d460d1ef" providerId="LiveId" clId="{770F3274-B124-4594-884C-03E90879A41C}" dt="2021-02-23T16:00:50.228" v="905" actId="478"/>
          <ac:spMkLst>
            <pc:docMk/>
            <pc:sldMk cId="4253730854" sldId="293"/>
            <ac:spMk id="4" creationId="{C01C16EA-4DA6-4CE8-B5D1-A282726A6F25}"/>
          </ac:spMkLst>
        </pc:spChg>
        <pc:spChg chg="del">
          <ac:chgData name="Michał Pyclik" userId="6d1d9512d460d1ef" providerId="LiveId" clId="{770F3274-B124-4594-884C-03E90879A41C}" dt="2021-02-23T16:00:48.361" v="904" actId="478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6:00:55.689" v="906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addSp delSp modSp mod setBg setClrOvrMap">
        <pc:chgData name="Michał Pyclik" userId="6d1d9512d460d1ef" providerId="LiveId" clId="{770F3274-B124-4594-884C-03E90879A41C}" dt="2021-02-23T16:24:24.565" v="1951" actId="1076"/>
        <pc:sldMkLst>
          <pc:docMk/>
          <pc:sldMk cId="4209463065" sldId="295"/>
        </pc:sldMkLst>
        <pc:spChg chg="del mod">
          <ac:chgData name="Michał Pyclik" userId="6d1d9512d460d1ef" providerId="LiveId" clId="{770F3274-B124-4594-884C-03E90879A41C}" dt="2021-02-23T16:23:50.169" v="1944" actId="478"/>
          <ac:spMkLst>
            <pc:docMk/>
            <pc:sldMk cId="4209463065" sldId="295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23:52.583" v="1945" actId="478"/>
          <ac:spMkLst>
            <pc:docMk/>
            <pc:sldMk cId="4209463065" sldId="295"/>
            <ac:spMk id="5" creationId="{5A839752-B6C1-47EB-9CC6-B1D41AC94512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89" creationId="{EA67B5B4-3A24-436E-B663-1B2EBFF8A0CD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1" creationId="{987FDF89-C993-41F4-A1B8-DBAFF16008A9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3" creationId="{64E585EA-75FD-4025-8270-F66A58A15CDA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98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0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2" creationId="{7F488E8B-4E1E-4402-8935-D4E6C02615C7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5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7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9" creationId="{7F488E8B-4E1E-4402-8935-D4E6C02615C7}"/>
          </ac:spMkLst>
        </pc:spChg>
        <pc:spChg chg="ad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92" creationId="{9427AF5F-9A0E-42B7-A252-FD64C9885F9C}"/>
          </ac:spMkLst>
        </pc:spChg>
        <pc:picChg chg="add mod ord">
          <ac:chgData name="Michał Pyclik" userId="6d1d9512d460d1ef" providerId="LiveId" clId="{770F3274-B124-4594-884C-03E90879A41C}" dt="2021-02-23T16:24:24.565" v="1951" actId="1076"/>
          <ac:picMkLst>
            <pc:docMk/>
            <pc:sldMk cId="4209463065" sldId="295"/>
            <ac:picMk id="1026" creationId="{F6D613D4-E53F-4EB5-A90A-79DD964EF620}"/>
          </ac:picMkLst>
        </pc:picChg>
      </pc:sldChg>
      <pc:sldChg chg="addSp delSp modSp mod setBg setClrOvrMap">
        <pc:chgData name="Michał Pyclik" userId="6d1d9512d460d1ef" providerId="LiveId" clId="{770F3274-B124-4594-884C-03E90879A41C}" dt="2021-02-23T15:57:43.885" v="522" actId="20577"/>
        <pc:sldMkLst>
          <pc:docMk/>
          <pc:sldMk cId="2322139948" sldId="299"/>
        </pc:sldMkLst>
        <pc:spChg chg="mod">
          <ac:chgData name="Michał Pyclik" userId="6d1d9512d460d1ef" providerId="LiveId" clId="{770F3274-B124-4594-884C-03E90879A41C}" dt="2021-02-23T15:57:43.885" v="522" actId="20577"/>
          <ac:spMkLst>
            <pc:docMk/>
            <pc:sldMk cId="2322139948" sldId="299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4" creationId="{7F488E8B-4E1E-4402-8935-D4E6C02615C7}"/>
          </ac:spMkLst>
        </pc:spChg>
      </pc:sldChg>
      <pc:sldChg chg="del">
        <pc:chgData name="Michał Pyclik" userId="6d1d9512d460d1ef" providerId="LiveId" clId="{770F3274-B124-4594-884C-03E90879A41C}" dt="2021-02-23T16:03:29.732" v="1049" actId="47"/>
        <pc:sldMkLst>
          <pc:docMk/>
          <pc:sldMk cId="955082639" sldId="300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003962120" sldId="301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1880554700" sldId="302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432387136" sldId="303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060252300" sldId="304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251997184" sldId="305"/>
        </pc:sldMkLst>
      </pc:sldChg>
      <pc:sldChg chg="modSp add mod">
        <pc:chgData name="Michał Pyclik" userId="6d1d9512d460d1ef" providerId="LiveId" clId="{770F3274-B124-4594-884C-03E90879A41C}" dt="2021-02-23T16:04:04.564" v="1114" actId="20577"/>
        <pc:sldMkLst>
          <pc:docMk/>
          <pc:sldMk cId="156028229" sldId="306"/>
        </pc:sldMkLst>
        <pc:spChg chg="mod">
          <ac:chgData name="Michał Pyclik" userId="6d1d9512d460d1ef" providerId="LiveId" clId="{770F3274-B124-4594-884C-03E90879A41C}" dt="2021-02-23T16:04:04.564" v="1114" actId="20577"/>
          <ac:spMkLst>
            <pc:docMk/>
            <pc:sldMk cId="156028229" sldId="306"/>
            <ac:spMk id="3" creationId="{DB63770A-FD3D-4F81-816A-2DEB60991919}"/>
          </ac:spMkLst>
        </pc:spChg>
      </pc:sldChg>
      <pc:sldChg chg="modSp add">
        <pc:chgData name="Michał Pyclik" userId="6d1d9512d460d1ef" providerId="LiveId" clId="{770F3274-B124-4594-884C-03E90879A41C}" dt="2021-02-23T16:10:49.475" v="1649" actId="20577"/>
        <pc:sldMkLst>
          <pc:docMk/>
          <pc:sldMk cId="1588675959" sldId="307"/>
        </pc:sldMkLst>
        <pc:graphicFrameChg chg="mod">
          <ac:chgData name="Michał Pyclik" userId="6d1d9512d460d1ef" providerId="LiveId" clId="{770F3274-B124-4594-884C-03E90879A41C}" dt="2021-02-23T16:10:49.475" v="1649" actId="20577"/>
          <ac:graphicFrameMkLst>
            <pc:docMk/>
            <pc:sldMk cId="1588675959" sldId="307"/>
            <ac:graphicFrameMk id="6" creationId="{F09277A2-25A7-43A4-80C6-D79664AEEEE5}"/>
          </ac:graphicFrameMkLst>
        </pc:graphicFrameChg>
      </pc:sldChg>
      <pc:sldChg chg="modSp add mod">
        <pc:chgData name="Michał Pyclik" userId="6d1d9512d460d1ef" providerId="LiveId" clId="{770F3274-B124-4594-884C-03E90879A41C}" dt="2021-02-23T16:11:32.248" v="1664" actId="14100"/>
        <pc:sldMkLst>
          <pc:docMk/>
          <pc:sldMk cId="4161338197" sldId="308"/>
        </pc:sldMkLst>
        <pc:graphicFrameChg chg="mod modGraphic">
          <ac:chgData name="Michał Pyclik" userId="6d1d9512d460d1ef" providerId="LiveId" clId="{770F3274-B124-4594-884C-03E90879A41C}" dt="2021-02-23T16:11:32.248" v="1664" actId="14100"/>
          <ac:graphicFrameMkLst>
            <pc:docMk/>
            <pc:sldMk cId="4161338197" sldId="308"/>
            <ac:graphicFrameMk id="6" creationId="{F09277A2-25A7-43A4-80C6-D79664AEEEE5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4:27.672" v="1691" actId="1076"/>
        <pc:sldMkLst>
          <pc:docMk/>
          <pc:sldMk cId="2922113532" sldId="309"/>
        </pc:sldMkLst>
        <pc:spChg chg="mod">
          <ac:chgData name="Michał Pyclik" userId="6d1d9512d460d1ef" providerId="LiveId" clId="{770F3274-B124-4594-884C-03E90879A41C}" dt="2021-02-23T16:14:27.672" v="1691" actId="1076"/>
          <ac:spMkLst>
            <pc:docMk/>
            <pc:sldMk cId="2922113532" sldId="309"/>
            <ac:spMk id="2" creationId="{CAF01737-518B-4FF8-9E90-5C43C3F3688A}"/>
          </ac:spMkLst>
        </pc:spChg>
        <pc:graphicFrameChg chg="del">
          <ac:chgData name="Michał Pyclik" userId="6d1d9512d460d1ef" providerId="LiveId" clId="{770F3274-B124-4594-884C-03E90879A41C}" dt="2021-02-23T16:13:46.249" v="1683" actId="478"/>
          <ac:graphicFrameMkLst>
            <pc:docMk/>
            <pc:sldMk cId="2922113532" sldId="309"/>
            <ac:graphicFrameMk id="5" creationId="{8A6F1CB6-2FB1-4CBA-B352-B14F3061A2C1}"/>
          </ac:graphicFrameMkLst>
        </pc:graphicFrameChg>
        <pc:graphicFrameChg chg="add mod">
          <ac:chgData name="Michał Pyclik" userId="6d1d9512d460d1ef" providerId="LiveId" clId="{770F3274-B124-4594-884C-03E90879A41C}" dt="2021-02-23T16:14:19.948" v="1689" actId="1076"/>
          <ac:graphicFrameMkLst>
            <pc:docMk/>
            <pc:sldMk cId="2922113532" sldId="309"/>
            <ac:graphicFrameMk id="7" creationId="{A32D8DB9-F2D7-47BA-9B1F-7ADD5A4343E4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9:33.305" v="1780" actId="27636"/>
        <pc:sldMkLst>
          <pc:docMk/>
          <pc:sldMk cId="4188092166" sldId="310"/>
        </pc:sldMkLst>
        <pc:spChg chg="del">
          <ac:chgData name="Michał Pyclik" userId="6d1d9512d460d1ef" providerId="LiveId" clId="{770F3274-B124-4594-884C-03E90879A41C}" dt="2021-02-23T16:17:00.275" v="1742" actId="478"/>
          <ac:spMkLst>
            <pc:docMk/>
            <pc:sldMk cId="4188092166" sldId="310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19:33.305" v="1780" actId="27636"/>
          <ac:spMkLst>
            <pc:docMk/>
            <pc:sldMk cId="4188092166" sldId="310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17:03.335" v="1743" actId="478"/>
          <ac:spMkLst>
            <pc:docMk/>
            <pc:sldMk cId="4188092166" sldId="310"/>
            <ac:spMk id="6" creationId="{A880454B-BEB8-4D36-8694-09C19C542C89}"/>
          </ac:spMkLst>
        </pc:spChg>
      </pc:sldChg>
      <pc:sldChg chg="modSp add mod">
        <pc:chgData name="Michał Pyclik" userId="6d1d9512d460d1ef" providerId="LiveId" clId="{770F3274-B124-4594-884C-03E90879A41C}" dt="2021-02-23T16:19:08.995" v="1773" actId="108"/>
        <pc:sldMkLst>
          <pc:docMk/>
          <pc:sldMk cId="3897725664" sldId="311"/>
        </pc:sldMkLst>
        <pc:spChg chg="mod">
          <ac:chgData name="Michał Pyclik" userId="6d1d9512d460d1ef" providerId="LiveId" clId="{770F3274-B124-4594-884C-03E90879A41C}" dt="2021-02-23T16:19:08.995" v="1773" actId="108"/>
          <ac:spMkLst>
            <pc:docMk/>
            <pc:sldMk cId="3897725664" sldId="311"/>
            <ac:spMk id="3" creationId="{1436EBC3-D4D5-4A89-9B48-F7A4500A65B7}"/>
          </ac:spMkLst>
        </pc:sp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3.png"/><Relationship Id="rId6" Type="http://schemas.openxmlformats.org/officeDocument/2006/relationships/image" Target="../media/image7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1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EB2FAE0B-C33C-4DBB-9595-711C36489362}">
      <dgm:prSet phldrT="[Tekst]"/>
      <dgm:spPr/>
      <dgm:t>
        <a:bodyPr/>
        <a:lstStyle/>
        <a:p>
          <a:r>
            <a:rPr lang="pl-PL" dirty="0"/>
            <a:t>W oparciu o prezentacje nauczyciela, zapoznanie klasy z tematyką smart </a:t>
          </a:r>
          <a:r>
            <a:rPr lang="pl-PL" dirty="0" err="1"/>
            <a:t>home</a:t>
          </a:r>
          <a:r>
            <a:rPr lang="pl-PL" dirty="0"/>
            <a:t> i  dostawcami rozwiązań.</a:t>
          </a:r>
        </a:p>
      </dgm:t>
    </dgm:pt>
    <dgm:pt modelId="{21B9F6B2-1C5D-4921-9C6D-836C684086C8}" type="parTrans" cxnId="{3B4C82F1-CC67-41A9-9F64-CA681F4AADD9}">
      <dgm:prSet/>
      <dgm:spPr/>
      <dgm:t>
        <a:bodyPr/>
        <a:lstStyle/>
        <a:p>
          <a:endParaRPr lang="pl-PL"/>
        </a:p>
      </dgm:t>
    </dgm:pt>
    <dgm:pt modelId="{AF3B9E82-5B03-44C3-9D4A-4C78794AF75C}" type="sibTrans" cxnId="{3B4C82F1-CC67-41A9-9F64-CA681F4AADD9}">
      <dgm:prSet/>
      <dgm:spPr/>
      <dgm:t>
        <a:bodyPr/>
        <a:lstStyle/>
        <a:p>
          <a:endParaRPr lang="pl-PL"/>
        </a:p>
      </dgm:t>
    </dgm:pt>
    <dgm:pt modelId="{64E94B12-6ACA-46F2-8AEC-2A3A9F0F33AC}">
      <dgm:prSet phldrT="[Tekst]"/>
      <dgm:spPr/>
      <dgm:t>
        <a:bodyPr/>
        <a:lstStyle/>
        <a:p>
          <a:r>
            <a:rPr lang="pl-PL" dirty="0"/>
            <a:t>Jej celem jest też wskazania źródeł wiedzy. </a:t>
          </a:r>
        </a:p>
      </dgm:t>
    </dgm:pt>
    <dgm:pt modelId="{2C341D8E-D226-42C1-B421-FE0880E92484}" type="parTrans" cxnId="{E121CA38-8A0E-4C1F-849D-B9F069009385}">
      <dgm:prSet/>
      <dgm:spPr/>
      <dgm:t>
        <a:bodyPr/>
        <a:lstStyle/>
        <a:p>
          <a:endParaRPr lang="pl-PL"/>
        </a:p>
      </dgm:t>
    </dgm:pt>
    <dgm:pt modelId="{764EBE39-DD5C-4189-B4A9-82C00014B71B}" type="sibTrans" cxnId="{E121CA38-8A0E-4C1F-849D-B9F069009385}">
      <dgm:prSet/>
      <dgm:spPr/>
      <dgm:t>
        <a:bodyPr/>
        <a:lstStyle/>
        <a:p>
          <a:endParaRPr lang="pl-PL"/>
        </a:p>
      </dgm:t>
    </dgm:pt>
    <dgm:pt modelId="{B8EAE0C1-F869-4CE2-B865-28DD881C2C70}">
      <dgm:prSet phldrT="[Tekst]"/>
      <dgm:spPr/>
      <dgm:t>
        <a:bodyPr/>
        <a:lstStyle/>
        <a:p>
          <a:r>
            <a:rPr lang="pl-PL" dirty="0"/>
            <a:t>Etap 2</a:t>
          </a:r>
        </a:p>
      </dgm:t>
    </dgm:pt>
    <dgm:pt modelId="{8E641EE7-663B-4C8E-A461-20106238AD11}" type="parTrans" cxnId="{AF60ED82-E2E9-4CE2-A64E-B7997B032FA3}">
      <dgm:prSet/>
      <dgm:spPr/>
      <dgm:t>
        <a:bodyPr/>
        <a:lstStyle/>
        <a:p>
          <a:endParaRPr lang="pl-PL"/>
        </a:p>
      </dgm:t>
    </dgm:pt>
    <dgm:pt modelId="{A2C664AD-FBD1-478C-AC05-DAF71F64C40F}" type="sibTrans" cxnId="{AF60ED82-E2E9-4CE2-A64E-B7997B032FA3}">
      <dgm:prSet/>
      <dgm:spPr/>
      <dgm:t>
        <a:bodyPr/>
        <a:lstStyle/>
        <a:p>
          <a:endParaRPr lang="pl-PL"/>
        </a:p>
      </dgm:t>
    </dgm:pt>
    <dgm:pt modelId="{71B95AA0-C9A8-47F7-9210-C821A20B1225}">
      <dgm:prSet phldrT="[Tekst]"/>
      <dgm:spPr/>
      <dgm:t>
        <a:bodyPr/>
        <a:lstStyle/>
        <a:p>
          <a:r>
            <a:rPr lang="pl-PL" dirty="0"/>
            <a:t>Podzielenie klasy na 4 grupy. Każda z nich opracuje jedną prezentację. </a:t>
          </a:r>
        </a:p>
      </dgm:t>
    </dgm:pt>
    <dgm:pt modelId="{C50B9853-45B1-4F48-A42F-579A7BA78614}" type="parTrans" cxnId="{56EF67D8-28F6-48BE-8631-CFCA5C16856E}">
      <dgm:prSet/>
      <dgm:spPr/>
      <dgm:t>
        <a:bodyPr/>
        <a:lstStyle/>
        <a:p>
          <a:endParaRPr lang="pl-PL"/>
        </a:p>
      </dgm:t>
    </dgm:pt>
    <dgm:pt modelId="{0AEB561E-74DC-4A78-A9BC-D418A00B2AE7}" type="sibTrans" cxnId="{56EF67D8-28F6-48BE-8631-CFCA5C16856E}">
      <dgm:prSet/>
      <dgm:spPr/>
      <dgm:t>
        <a:bodyPr/>
        <a:lstStyle/>
        <a:p>
          <a:endParaRPr lang="pl-PL"/>
        </a:p>
      </dgm:t>
    </dgm:pt>
    <dgm:pt modelId="{44585B5D-B93F-4300-B7BA-72B02E063A16}">
      <dgm:prSet phldrT="[Tekst]"/>
      <dgm:spPr/>
      <dgm:t>
        <a:bodyPr/>
        <a:lstStyle/>
        <a:p>
          <a:r>
            <a:rPr lang="pl-PL" dirty="0"/>
            <a:t>Omówienie z grupami przydzielonego im tematu. Pomoc w zaplanowaniu  pracy. </a:t>
          </a:r>
        </a:p>
      </dgm:t>
    </dgm:pt>
    <dgm:pt modelId="{0ED49EA9-CF66-4302-AAE3-DD505CCF319B}" type="parTrans" cxnId="{7986CC73-5AAA-4042-8F87-A6D0F5772C68}">
      <dgm:prSet/>
      <dgm:spPr/>
      <dgm:t>
        <a:bodyPr/>
        <a:lstStyle/>
        <a:p>
          <a:endParaRPr lang="pl-PL"/>
        </a:p>
      </dgm:t>
    </dgm:pt>
    <dgm:pt modelId="{5F9B0743-76DC-4371-B88F-FFF4A015975B}" type="sibTrans" cxnId="{7986CC73-5AAA-4042-8F87-A6D0F5772C68}">
      <dgm:prSet/>
      <dgm:spPr/>
      <dgm:t>
        <a:bodyPr/>
        <a:lstStyle/>
        <a:p>
          <a:endParaRPr lang="pl-PL"/>
        </a:p>
      </dgm:t>
    </dgm:pt>
    <dgm:pt modelId="{6F1EAF7C-98AE-465C-98FC-A32952CD89BC}">
      <dgm:prSet phldrT="[Tekst]"/>
      <dgm:spPr/>
      <dgm:t>
        <a:bodyPr/>
        <a:lstStyle/>
        <a:p>
          <a:r>
            <a:rPr lang="pl-PL" dirty="0"/>
            <a:t>Prezentacja nauczyciela ma naprowadzić uczniów na poprawne tezy, jakie powinni zawrzeć w swojej pracy.</a:t>
          </a:r>
        </a:p>
      </dgm:t>
    </dgm:pt>
    <dgm:pt modelId="{0BCB80AE-7728-4783-B980-4ED33DD72555}" type="parTrans" cxnId="{CD2E39A7-2545-4CDA-B255-D1718938EED7}">
      <dgm:prSet/>
      <dgm:spPr/>
      <dgm:t>
        <a:bodyPr/>
        <a:lstStyle/>
        <a:p>
          <a:endParaRPr lang="pl-PL"/>
        </a:p>
      </dgm:t>
    </dgm:pt>
    <dgm:pt modelId="{3BB0021A-C9AE-48BB-BC3C-3B4102AB0A71}" type="sibTrans" cxnId="{CD2E39A7-2545-4CDA-B255-D1718938EED7}">
      <dgm:prSet/>
      <dgm:spPr/>
      <dgm:t>
        <a:bodyPr/>
        <a:lstStyle/>
        <a:p>
          <a:endParaRPr lang="pl-PL"/>
        </a:p>
      </dgm:t>
    </dgm:pt>
    <dgm:pt modelId="{534139B3-0104-4042-B92B-973A33C11501}">
      <dgm:prSet phldrT="[Tekst]"/>
      <dgm:spPr/>
      <dgm:t>
        <a:bodyPr/>
        <a:lstStyle/>
        <a:p>
          <a:r>
            <a:rPr lang="pl-PL" dirty="0"/>
            <a:t>Omówienie oczekiwanej zawartości prezentacji w kontekście wybranego źródła ciepła.</a:t>
          </a:r>
        </a:p>
      </dgm:t>
    </dgm:pt>
    <dgm:pt modelId="{07F7F481-D615-4963-9910-591046823C93}" type="parTrans" cxnId="{53DA5613-8F84-4431-BC88-C0D6933772CC}">
      <dgm:prSet/>
      <dgm:spPr/>
      <dgm:t>
        <a:bodyPr/>
        <a:lstStyle/>
        <a:p>
          <a:endParaRPr lang="pl-PL"/>
        </a:p>
      </dgm:t>
    </dgm:pt>
    <dgm:pt modelId="{B1B7293F-DDFE-4CDB-87C8-CF0002605E08}" type="sibTrans" cxnId="{53DA5613-8F84-4431-BC88-C0D6933772CC}">
      <dgm:prSet/>
      <dgm:spPr/>
      <dgm:t>
        <a:bodyPr/>
        <a:lstStyle/>
        <a:p>
          <a:endParaRPr lang="pl-PL"/>
        </a:p>
      </dgm:t>
    </dgm:pt>
    <dgm:pt modelId="{5C9B7420-5441-4C79-BE06-575412E9EFCB}">
      <dgm:prSet phldrT="[Tekst]"/>
      <dgm:spPr/>
      <dgm:t>
        <a:bodyPr/>
        <a:lstStyle/>
        <a:p>
          <a:r>
            <a:rPr lang="pl-PL"/>
            <a:t>Prezentacje zostaną zaprezentowane na forum klasy i będą punktem wyjścia do późniejszej dyskusji. </a:t>
          </a:r>
          <a:endParaRPr lang="pl-PL" dirty="0"/>
        </a:p>
      </dgm:t>
    </dgm:pt>
    <dgm:pt modelId="{B87E68D2-30BA-4DC8-8D38-8E9183B68B0B}" type="parTrans" cxnId="{221AB3D2-0569-48D6-9105-827194675955}">
      <dgm:prSet/>
      <dgm:spPr/>
      <dgm:t>
        <a:bodyPr/>
        <a:lstStyle/>
        <a:p>
          <a:endParaRPr lang="pl-PL"/>
        </a:p>
      </dgm:t>
    </dgm:pt>
    <dgm:pt modelId="{769C7394-259B-40F9-AD90-ACED733D429B}" type="sibTrans" cxnId="{221AB3D2-0569-48D6-9105-827194675955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9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1418A11A-C710-4090-8CB3-31FA7F63AF87}" type="pres">
      <dgm:prSet presAssocID="{EB2FAE0B-C33C-4DBB-9595-711C36489362}" presName="vertSpace2a" presStyleCnt="0"/>
      <dgm:spPr/>
    </dgm:pt>
    <dgm:pt modelId="{96F47A11-1715-41AA-AD80-92356F57D537}" type="pres">
      <dgm:prSet presAssocID="{EB2FAE0B-C33C-4DBB-9595-711C36489362}" presName="horz2" presStyleCnt="0"/>
      <dgm:spPr/>
    </dgm:pt>
    <dgm:pt modelId="{538FC5B5-73F0-4B21-A80E-C522227751F9}" type="pres">
      <dgm:prSet presAssocID="{EB2FAE0B-C33C-4DBB-9595-711C36489362}" presName="horzSpace2" presStyleCnt="0"/>
      <dgm:spPr/>
    </dgm:pt>
    <dgm:pt modelId="{A7E94BA6-59A1-4411-80E3-6F83E0AB3E76}" type="pres">
      <dgm:prSet presAssocID="{EB2FAE0B-C33C-4DBB-9595-711C36489362}" presName="tx2" presStyleLbl="revTx" presStyleIdx="1" presStyleCnt="9"/>
      <dgm:spPr/>
      <dgm:t>
        <a:bodyPr/>
        <a:lstStyle/>
        <a:p>
          <a:endParaRPr lang="pl-PL"/>
        </a:p>
      </dgm:t>
    </dgm:pt>
    <dgm:pt modelId="{325A29EA-E3F0-4C38-966A-A8562749EDCE}" type="pres">
      <dgm:prSet presAssocID="{EB2FAE0B-C33C-4DBB-9595-711C36489362}" presName="vert2" presStyleCnt="0"/>
      <dgm:spPr/>
    </dgm:pt>
    <dgm:pt modelId="{44FE26E9-C4A8-4AC3-986F-E0E275B2E387}" type="pres">
      <dgm:prSet presAssocID="{EB2FAE0B-C33C-4DBB-9595-711C36489362}" presName="thinLine2b" presStyleLbl="callout" presStyleIdx="0" presStyleCnt="7"/>
      <dgm:spPr/>
    </dgm:pt>
    <dgm:pt modelId="{39B8B538-670D-4552-AD44-973413E52536}" type="pres">
      <dgm:prSet presAssocID="{EB2FAE0B-C33C-4DBB-9595-711C36489362}" presName="vertSpace2b" presStyleCnt="0"/>
      <dgm:spPr/>
    </dgm:pt>
    <dgm:pt modelId="{7D3C3B2E-8E49-4B65-86B9-C6F974D0A406}" type="pres">
      <dgm:prSet presAssocID="{6F1EAF7C-98AE-465C-98FC-A32952CD89BC}" presName="horz2" presStyleCnt="0"/>
      <dgm:spPr/>
    </dgm:pt>
    <dgm:pt modelId="{496E0915-83FB-4FF2-B985-799AB3EFBDC4}" type="pres">
      <dgm:prSet presAssocID="{6F1EAF7C-98AE-465C-98FC-A32952CD89BC}" presName="horzSpace2" presStyleCnt="0"/>
      <dgm:spPr/>
    </dgm:pt>
    <dgm:pt modelId="{27E35473-CD56-48E4-9FF6-E849CFBD1603}" type="pres">
      <dgm:prSet presAssocID="{6F1EAF7C-98AE-465C-98FC-A32952CD89BC}" presName="tx2" presStyleLbl="revTx" presStyleIdx="2" presStyleCnt="9"/>
      <dgm:spPr/>
      <dgm:t>
        <a:bodyPr/>
        <a:lstStyle/>
        <a:p>
          <a:endParaRPr lang="pl-PL"/>
        </a:p>
      </dgm:t>
    </dgm:pt>
    <dgm:pt modelId="{6495A211-E706-4F2F-AAF9-1AB2565EE606}" type="pres">
      <dgm:prSet presAssocID="{6F1EAF7C-98AE-465C-98FC-A32952CD89BC}" presName="vert2" presStyleCnt="0"/>
      <dgm:spPr/>
    </dgm:pt>
    <dgm:pt modelId="{12C32801-722A-486C-A707-3F6F71D5BB93}" type="pres">
      <dgm:prSet presAssocID="{6F1EAF7C-98AE-465C-98FC-A32952CD89BC}" presName="thinLine2b" presStyleLbl="callout" presStyleIdx="1" presStyleCnt="7"/>
      <dgm:spPr/>
    </dgm:pt>
    <dgm:pt modelId="{30BBD38D-811B-4DF2-BE61-CA3724F8A91E}" type="pres">
      <dgm:prSet presAssocID="{6F1EAF7C-98AE-465C-98FC-A32952CD89BC}" presName="vertSpace2b" presStyleCnt="0"/>
      <dgm:spPr/>
    </dgm:pt>
    <dgm:pt modelId="{184F5E48-6964-40FF-A090-092CDE28BFC1}" type="pres">
      <dgm:prSet presAssocID="{64E94B12-6ACA-46F2-8AEC-2A3A9F0F33AC}" presName="horz2" presStyleCnt="0"/>
      <dgm:spPr/>
    </dgm:pt>
    <dgm:pt modelId="{5A65EA3F-04EC-4F17-92FD-06D861BE68C1}" type="pres">
      <dgm:prSet presAssocID="{64E94B12-6ACA-46F2-8AEC-2A3A9F0F33AC}" presName="horzSpace2" presStyleCnt="0"/>
      <dgm:spPr/>
    </dgm:pt>
    <dgm:pt modelId="{90E1C5AD-FD6A-4FD6-9B2F-D14C1B079868}" type="pres">
      <dgm:prSet presAssocID="{64E94B12-6ACA-46F2-8AEC-2A3A9F0F33AC}" presName="tx2" presStyleLbl="revTx" presStyleIdx="3" presStyleCnt="9"/>
      <dgm:spPr/>
      <dgm:t>
        <a:bodyPr/>
        <a:lstStyle/>
        <a:p>
          <a:endParaRPr lang="pl-PL"/>
        </a:p>
      </dgm:t>
    </dgm:pt>
    <dgm:pt modelId="{DD77F164-F07D-4029-A390-5E9892EE098D}" type="pres">
      <dgm:prSet presAssocID="{64E94B12-6ACA-46F2-8AEC-2A3A9F0F33AC}" presName="vert2" presStyleCnt="0"/>
      <dgm:spPr/>
    </dgm:pt>
    <dgm:pt modelId="{F5120DB5-94F2-423C-8632-170AB30A1A71}" type="pres">
      <dgm:prSet presAssocID="{64E94B12-6ACA-46F2-8AEC-2A3A9F0F33AC}" presName="thinLine2b" presStyleLbl="callout" presStyleIdx="2" presStyleCnt="7"/>
      <dgm:spPr/>
    </dgm:pt>
    <dgm:pt modelId="{86E66643-2B82-4C49-898C-FE39F9BFFA91}" type="pres">
      <dgm:prSet presAssocID="{64E94B12-6ACA-46F2-8AEC-2A3A9F0F33AC}" presName="vertSpace2b" presStyleCnt="0"/>
      <dgm:spPr/>
    </dgm:pt>
    <dgm:pt modelId="{3D8530F6-88AF-421A-81C7-A9A390D2AA80}" type="pres">
      <dgm:prSet presAssocID="{B8EAE0C1-F869-4CE2-B865-28DD881C2C70}" presName="thickLine" presStyleLbl="alignNode1" presStyleIdx="1" presStyleCnt="2"/>
      <dgm:spPr/>
    </dgm:pt>
    <dgm:pt modelId="{5B310846-AAD8-48C3-8B29-4C01044335F4}" type="pres">
      <dgm:prSet presAssocID="{B8EAE0C1-F869-4CE2-B865-28DD881C2C70}" presName="horz1" presStyleCnt="0"/>
      <dgm:spPr/>
    </dgm:pt>
    <dgm:pt modelId="{027FCF68-2617-40E7-98E7-729249842E1C}" type="pres">
      <dgm:prSet presAssocID="{B8EAE0C1-F869-4CE2-B865-28DD881C2C70}" presName="tx1" presStyleLbl="revTx" presStyleIdx="4" presStyleCnt="9"/>
      <dgm:spPr/>
      <dgm:t>
        <a:bodyPr/>
        <a:lstStyle/>
        <a:p>
          <a:endParaRPr lang="pl-PL"/>
        </a:p>
      </dgm:t>
    </dgm:pt>
    <dgm:pt modelId="{D93530EC-DCA6-460A-8F9B-614D3C570CA1}" type="pres">
      <dgm:prSet presAssocID="{B8EAE0C1-F869-4CE2-B865-28DD881C2C70}" presName="vert1" presStyleCnt="0"/>
      <dgm:spPr/>
    </dgm:pt>
    <dgm:pt modelId="{20E8DA93-9C0E-4BB7-9610-DFE5D5C18DB5}" type="pres">
      <dgm:prSet presAssocID="{71B95AA0-C9A8-47F7-9210-C821A20B1225}" presName="vertSpace2a" presStyleCnt="0"/>
      <dgm:spPr/>
    </dgm:pt>
    <dgm:pt modelId="{B2F99C44-0ACD-4B49-A1C2-25859431AB9A}" type="pres">
      <dgm:prSet presAssocID="{71B95AA0-C9A8-47F7-9210-C821A20B1225}" presName="horz2" presStyleCnt="0"/>
      <dgm:spPr/>
    </dgm:pt>
    <dgm:pt modelId="{717F378A-653D-4FBD-B7AD-90BB2282B4DE}" type="pres">
      <dgm:prSet presAssocID="{71B95AA0-C9A8-47F7-9210-C821A20B1225}" presName="horzSpace2" presStyleCnt="0"/>
      <dgm:spPr/>
    </dgm:pt>
    <dgm:pt modelId="{D7404B64-E308-4479-895A-4FC88690A4E6}" type="pres">
      <dgm:prSet presAssocID="{71B95AA0-C9A8-47F7-9210-C821A20B1225}" presName="tx2" presStyleLbl="revTx" presStyleIdx="5" presStyleCnt="9"/>
      <dgm:spPr/>
      <dgm:t>
        <a:bodyPr/>
        <a:lstStyle/>
        <a:p>
          <a:endParaRPr lang="pl-PL"/>
        </a:p>
      </dgm:t>
    </dgm:pt>
    <dgm:pt modelId="{E94B70C8-4482-4198-8831-12B208A3A961}" type="pres">
      <dgm:prSet presAssocID="{71B95AA0-C9A8-47F7-9210-C821A20B1225}" presName="vert2" presStyleCnt="0"/>
      <dgm:spPr/>
    </dgm:pt>
    <dgm:pt modelId="{D5E9CD91-AC2C-4DAA-AD0B-94E8AD2FEBF2}" type="pres">
      <dgm:prSet presAssocID="{71B95AA0-C9A8-47F7-9210-C821A20B1225}" presName="thinLine2b" presStyleLbl="callout" presStyleIdx="3" presStyleCnt="7"/>
      <dgm:spPr/>
    </dgm:pt>
    <dgm:pt modelId="{8BFFF61C-4B2D-41F2-978A-31F203983392}" type="pres">
      <dgm:prSet presAssocID="{71B95AA0-C9A8-47F7-9210-C821A20B1225}" presName="vertSpace2b" presStyleCnt="0"/>
      <dgm:spPr/>
    </dgm:pt>
    <dgm:pt modelId="{58AB1683-0458-4160-B954-67250416C581}" type="pres">
      <dgm:prSet presAssocID="{44585B5D-B93F-4300-B7BA-72B02E063A16}" presName="horz2" presStyleCnt="0"/>
      <dgm:spPr/>
    </dgm:pt>
    <dgm:pt modelId="{719A25A6-19B9-4AD0-B9DC-0EFBE9B45807}" type="pres">
      <dgm:prSet presAssocID="{44585B5D-B93F-4300-B7BA-72B02E063A16}" presName="horzSpace2" presStyleCnt="0"/>
      <dgm:spPr/>
    </dgm:pt>
    <dgm:pt modelId="{0408DA96-BC31-4EC1-B8CA-AB766C48FE0F}" type="pres">
      <dgm:prSet presAssocID="{44585B5D-B93F-4300-B7BA-72B02E063A16}" presName="tx2" presStyleLbl="revTx" presStyleIdx="6" presStyleCnt="9"/>
      <dgm:spPr/>
      <dgm:t>
        <a:bodyPr/>
        <a:lstStyle/>
        <a:p>
          <a:endParaRPr lang="pl-PL"/>
        </a:p>
      </dgm:t>
    </dgm:pt>
    <dgm:pt modelId="{7C79553C-F740-442D-A465-4907CDFF8563}" type="pres">
      <dgm:prSet presAssocID="{44585B5D-B93F-4300-B7BA-72B02E063A16}" presName="vert2" presStyleCnt="0"/>
      <dgm:spPr/>
    </dgm:pt>
    <dgm:pt modelId="{1B92D34E-B96B-4B49-8E4B-6944728FBF3B}" type="pres">
      <dgm:prSet presAssocID="{44585B5D-B93F-4300-B7BA-72B02E063A16}" presName="thinLine2b" presStyleLbl="callout" presStyleIdx="4" presStyleCnt="7"/>
      <dgm:spPr/>
    </dgm:pt>
    <dgm:pt modelId="{6DFB1161-41D2-45C6-9576-87E0110B58D6}" type="pres">
      <dgm:prSet presAssocID="{44585B5D-B93F-4300-B7BA-72B02E063A16}" presName="vertSpace2b" presStyleCnt="0"/>
      <dgm:spPr/>
    </dgm:pt>
    <dgm:pt modelId="{02D61AE0-9CB7-4EF7-B818-9FBABB99E689}" type="pres">
      <dgm:prSet presAssocID="{534139B3-0104-4042-B92B-973A33C11501}" presName="horz2" presStyleCnt="0"/>
      <dgm:spPr/>
    </dgm:pt>
    <dgm:pt modelId="{65C98C61-FCA2-4705-9B25-B14A738AA569}" type="pres">
      <dgm:prSet presAssocID="{534139B3-0104-4042-B92B-973A33C11501}" presName="horzSpace2" presStyleCnt="0"/>
      <dgm:spPr/>
    </dgm:pt>
    <dgm:pt modelId="{2CF03B6F-5D5B-4937-8917-8C3F3F0C48EA}" type="pres">
      <dgm:prSet presAssocID="{534139B3-0104-4042-B92B-973A33C11501}" presName="tx2" presStyleLbl="revTx" presStyleIdx="7" presStyleCnt="9"/>
      <dgm:spPr/>
      <dgm:t>
        <a:bodyPr/>
        <a:lstStyle/>
        <a:p>
          <a:endParaRPr lang="pl-PL"/>
        </a:p>
      </dgm:t>
    </dgm:pt>
    <dgm:pt modelId="{115CB255-A137-444C-8A80-B01518AE88E2}" type="pres">
      <dgm:prSet presAssocID="{534139B3-0104-4042-B92B-973A33C11501}" presName="vert2" presStyleCnt="0"/>
      <dgm:spPr/>
    </dgm:pt>
    <dgm:pt modelId="{F5EB0503-2AAC-4680-B380-BCAE1A6C7B7C}" type="pres">
      <dgm:prSet presAssocID="{534139B3-0104-4042-B92B-973A33C11501}" presName="thinLine2b" presStyleLbl="callout" presStyleIdx="5" presStyleCnt="7"/>
      <dgm:spPr/>
    </dgm:pt>
    <dgm:pt modelId="{B2FFB1C9-C114-4E91-A29D-50F00BEEBDF0}" type="pres">
      <dgm:prSet presAssocID="{534139B3-0104-4042-B92B-973A33C11501}" presName="vertSpace2b" presStyleCnt="0"/>
      <dgm:spPr/>
    </dgm:pt>
    <dgm:pt modelId="{66E32884-8F9B-4AC9-AA6A-84A8EAD4373F}" type="pres">
      <dgm:prSet presAssocID="{5C9B7420-5441-4C79-BE06-575412E9EFCB}" presName="horz2" presStyleCnt="0"/>
      <dgm:spPr/>
    </dgm:pt>
    <dgm:pt modelId="{B3F36F5E-1C0C-4DFD-81A5-A26A3EF88E81}" type="pres">
      <dgm:prSet presAssocID="{5C9B7420-5441-4C79-BE06-575412E9EFCB}" presName="horzSpace2" presStyleCnt="0"/>
      <dgm:spPr/>
    </dgm:pt>
    <dgm:pt modelId="{BD96413E-9B96-42C5-9690-919B031C4A02}" type="pres">
      <dgm:prSet presAssocID="{5C9B7420-5441-4C79-BE06-575412E9EFCB}" presName="tx2" presStyleLbl="revTx" presStyleIdx="8" presStyleCnt="9"/>
      <dgm:spPr/>
      <dgm:t>
        <a:bodyPr/>
        <a:lstStyle/>
        <a:p>
          <a:endParaRPr lang="pl-PL"/>
        </a:p>
      </dgm:t>
    </dgm:pt>
    <dgm:pt modelId="{31C4918B-F89F-40C9-B277-6253D96B5F47}" type="pres">
      <dgm:prSet presAssocID="{5C9B7420-5441-4C79-BE06-575412E9EFCB}" presName="vert2" presStyleCnt="0"/>
      <dgm:spPr/>
    </dgm:pt>
    <dgm:pt modelId="{34A9D567-FDD6-45A4-912A-C222351718BB}" type="pres">
      <dgm:prSet presAssocID="{5C9B7420-5441-4C79-BE06-575412E9EFCB}" presName="thinLine2b" presStyleLbl="callout" presStyleIdx="6" presStyleCnt="7"/>
      <dgm:spPr/>
    </dgm:pt>
    <dgm:pt modelId="{358DEAEF-E3FD-4538-946D-24198B926DFE}" type="pres">
      <dgm:prSet presAssocID="{5C9B7420-5441-4C79-BE06-575412E9EFCB}" presName="vertSpace2b" presStyleCnt="0"/>
      <dgm:spPr/>
    </dgm:pt>
  </dgm:ptLst>
  <dgm:cxnLst>
    <dgm:cxn modelId="{4394AB7A-8804-479E-B138-7AF78E7F65DD}" type="presOf" srcId="{EB2FAE0B-C33C-4DBB-9595-711C36489362}" destId="{A7E94BA6-59A1-4411-80E3-6F83E0AB3E76}" srcOrd="0" destOrd="0" presId="urn:microsoft.com/office/officeart/2008/layout/LinedList"/>
    <dgm:cxn modelId="{374C5735-ACB1-4EFD-80EE-E3B42350C862}" type="presOf" srcId="{6F1EAF7C-98AE-465C-98FC-A32952CD89BC}" destId="{27E35473-CD56-48E4-9FF6-E849CFBD1603}" srcOrd="0" destOrd="0" presId="urn:microsoft.com/office/officeart/2008/layout/LinedList"/>
    <dgm:cxn modelId="{3B4C82F1-CC67-41A9-9F64-CA681F4AADD9}" srcId="{F50C33F2-E1F4-4F0A-AE17-06F704849578}" destId="{EB2FAE0B-C33C-4DBB-9595-711C36489362}" srcOrd="0" destOrd="0" parTransId="{21B9F6B2-1C5D-4921-9C6D-836C684086C8}" sibTransId="{AF3B9E82-5B03-44C3-9D4A-4C78794AF75C}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957B935B-8EA5-4F10-A81D-A9BFC73A8065}" type="presOf" srcId="{534139B3-0104-4042-B92B-973A33C11501}" destId="{2CF03B6F-5D5B-4937-8917-8C3F3F0C48EA}" srcOrd="0" destOrd="0" presId="urn:microsoft.com/office/officeart/2008/layout/LinedList"/>
    <dgm:cxn modelId="{899163F4-6144-4602-B280-0CF84EB96B04}" type="presOf" srcId="{71B95AA0-C9A8-47F7-9210-C821A20B1225}" destId="{D7404B64-E308-4479-895A-4FC88690A4E6}" srcOrd="0" destOrd="0" presId="urn:microsoft.com/office/officeart/2008/layout/LinedList"/>
    <dgm:cxn modelId="{E121CA38-8A0E-4C1F-849D-B9F069009385}" srcId="{F50C33F2-E1F4-4F0A-AE17-06F704849578}" destId="{64E94B12-6ACA-46F2-8AEC-2A3A9F0F33AC}" srcOrd="2" destOrd="0" parTransId="{2C341D8E-D226-42C1-B421-FE0880E92484}" sibTransId="{764EBE39-DD5C-4189-B4A9-82C00014B71B}"/>
    <dgm:cxn modelId="{AF60ED82-E2E9-4CE2-A64E-B7997B032FA3}" srcId="{3A50010E-0E61-4FD0-8F52-5E15081E9B87}" destId="{B8EAE0C1-F869-4CE2-B865-28DD881C2C70}" srcOrd="1" destOrd="0" parTransId="{8E641EE7-663B-4C8E-A461-20106238AD11}" sibTransId="{A2C664AD-FBD1-478C-AC05-DAF71F64C40F}"/>
    <dgm:cxn modelId="{53DA5613-8F84-4431-BC88-C0D6933772CC}" srcId="{B8EAE0C1-F869-4CE2-B865-28DD881C2C70}" destId="{534139B3-0104-4042-B92B-973A33C11501}" srcOrd="2" destOrd="0" parTransId="{07F7F481-D615-4963-9910-591046823C93}" sibTransId="{B1B7293F-DDFE-4CDB-87C8-CF0002605E08}"/>
    <dgm:cxn modelId="{7986CC73-5AAA-4042-8F87-A6D0F5772C68}" srcId="{B8EAE0C1-F869-4CE2-B865-28DD881C2C70}" destId="{44585B5D-B93F-4300-B7BA-72B02E063A16}" srcOrd="1" destOrd="0" parTransId="{0ED49EA9-CF66-4302-AAE3-DD505CCF319B}" sibTransId="{5F9B0743-76DC-4371-B88F-FFF4A015975B}"/>
    <dgm:cxn modelId="{56EF67D8-28F6-48BE-8631-CFCA5C16856E}" srcId="{B8EAE0C1-F869-4CE2-B865-28DD881C2C70}" destId="{71B95AA0-C9A8-47F7-9210-C821A20B1225}" srcOrd="0" destOrd="0" parTransId="{C50B9853-45B1-4F48-A42F-579A7BA78614}" sibTransId="{0AEB561E-74DC-4A78-A9BC-D418A00B2AE7}"/>
    <dgm:cxn modelId="{F62D1E13-B47B-4360-8411-3F27D81BD13E}" type="presOf" srcId="{B8EAE0C1-F869-4CE2-B865-28DD881C2C70}" destId="{027FCF68-2617-40E7-98E7-729249842E1C}" srcOrd="0" destOrd="0" presId="urn:microsoft.com/office/officeart/2008/layout/LinedList"/>
    <dgm:cxn modelId="{221AB3D2-0569-48D6-9105-827194675955}" srcId="{B8EAE0C1-F869-4CE2-B865-28DD881C2C70}" destId="{5C9B7420-5441-4C79-BE06-575412E9EFCB}" srcOrd="3" destOrd="0" parTransId="{B87E68D2-30BA-4DC8-8D38-8E9183B68B0B}" sibTransId="{769C7394-259B-40F9-AD90-ACED733D429B}"/>
    <dgm:cxn modelId="{FED2B08A-1E34-45AE-A57C-885B5B76C98C}" type="presOf" srcId="{44585B5D-B93F-4300-B7BA-72B02E063A16}" destId="{0408DA96-BC31-4EC1-B8CA-AB766C48FE0F}" srcOrd="0" destOrd="0" presId="urn:microsoft.com/office/officeart/2008/layout/LinedList"/>
    <dgm:cxn modelId="{CD2E39A7-2545-4CDA-B255-D1718938EED7}" srcId="{F50C33F2-E1F4-4F0A-AE17-06F704849578}" destId="{6F1EAF7C-98AE-465C-98FC-A32952CD89BC}" srcOrd="1" destOrd="0" parTransId="{0BCB80AE-7728-4783-B980-4ED33DD72555}" sibTransId="{3BB0021A-C9AE-48BB-BC3C-3B4102AB0A71}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10465AA8-06ED-4E45-9F27-75E9FE783553}" type="presOf" srcId="{64E94B12-6ACA-46F2-8AEC-2A3A9F0F33AC}" destId="{90E1C5AD-FD6A-4FD6-9B2F-D14C1B079868}" srcOrd="0" destOrd="0" presId="urn:microsoft.com/office/officeart/2008/layout/LinedList"/>
    <dgm:cxn modelId="{A7558FD2-BEC0-4F52-AEF7-DA616B0DB493}" type="presOf" srcId="{5C9B7420-5441-4C79-BE06-575412E9EFCB}" destId="{BD96413E-9B96-42C5-9690-919B031C4A02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CB03AB84-A626-4C39-A3B9-DEAA7E97ADD0}" type="presParOf" srcId="{29D5C017-E8F7-4212-9145-8014706B0AD0}" destId="{1418A11A-C710-4090-8CB3-31FA7F63AF87}" srcOrd="0" destOrd="0" presId="urn:microsoft.com/office/officeart/2008/layout/LinedList"/>
    <dgm:cxn modelId="{A56DF683-8768-4E15-8478-E062B13FDEA7}" type="presParOf" srcId="{29D5C017-E8F7-4212-9145-8014706B0AD0}" destId="{96F47A11-1715-41AA-AD80-92356F57D537}" srcOrd="1" destOrd="0" presId="urn:microsoft.com/office/officeart/2008/layout/LinedList"/>
    <dgm:cxn modelId="{18BA6BB0-129C-4D63-9DA3-375D447E6CC4}" type="presParOf" srcId="{96F47A11-1715-41AA-AD80-92356F57D537}" destId="{538FC5B5-73F0-4B21-A80E-C522227751F9}" srcOrd="0" destOrd="0" presId="urn:microsoft.com/office/officeart/2008/layout/LinedList"/>
    <dgm:cxn modelId="{4E4AB387-FBD7-4BF9-B5B7-1D332554AABE}" type="presParOf" srcId="{96F47A11-1715-41AA-AD80-92356F57D537}" destId="{A7E94BA6-59A1-4411-80E3-6F83E0AB3E76}" srcOrd="1" destOrd="0" presId="urn:microsoft.com/office/officeart/2008/layout/LinedList"/>
    <dgm:cxn modelId="{A901C928-6ED1-4D28-9899-F7EC0013C776}" type="presParOf" srcId="{96F47A11-1715-41AA-AD80-92356F57D537}" destId="{325A29EA-E3F0-4C38-966A-A8562749EDCE}" srcOrd="2" destOrd="0" presId="urn:microsoft.com/office/officeart/2008/layout/LinedList"/>
    <dgm:cxn modelId="{86868D0A-8BDA-4637-91D4-1BCE59A95EA6}" type="presParOf" srcId="{29D5C017-E8F7-4212-9145-8014706B0AD0}" destId="{44FE26E9-C4A8-4AC3-986F-E0E275B2E387}" srcOrd="2" destOrd="0" presId="urn:microsoft.com/office/officeart/2008/layout/LinedList"/>
    <dgm:cxn modelId="{81818E52-0CF7-4BBD-B0AF-F88482FC8B6D}" type="presParOf" srcId="{29D5C017-E8F7-4212-9145-8014706B0AD0}" destId="{39B8B538-670D-4552-AD44-973413E52536}" srcOrd="3" destOrd="0" presId="urn:microsoft.com/office/officeart/2008/layout/LinedList"/>
    <dgm:cxn modelId="{AD3318D1-569F-4B20-949E-266CA6791932}" type="presParOf" srcId="{29D5C017-E8F7-4212-9145-8014706B0AD0}" destId="{7D3C3B2E-8E49-4B65-86B9-C6F974D0A406}" srcOrd="4" destOrd="0" presId="urn:microsoft.com/office/officeart/2008/layout/LinedList"/>
    <dgm:cxn modelId="{5789C44C-E474-47AB-9AEA-87DA0B9F1FBD}" type="presParOf" srcId="{7D3C3B2E-8E49-4B65-86B9-C6F974D0A406}" destId="{496E0915-83FB-4FF2-B985-799AB3EFBDC4}" srcOrd="0" destOrd="0" presId="urn:microsoft.com/office/officeart/2008/layout/LinedList"/>
    <dgm:cxn modelId="{58ED8C5B-494E-42EF-AEF7-0A5ADCBD745A}" type="presParOf" srcId="{7D3C3B2E-8E49-4B65-86B9-C6F974D0A406}" destId="{27E35473-CD56-48E4-9FF6-E849CFBD1603}" srcOrd="1" destOrd="0" presId="urn:microsoft.com/office/officeart/2008/layout/LinedList"/>
    <dgm:cxn modelId="{05326D3D-EC15-45A7-BCD0-566263A812BB}" type="presParOf" srcId="{7D3C3B2E-8E49-4B65-86B9-C6F974D0A406}" destId="{6495A211-E706-4F2F-AAF9-1AB2565EE606}" srcOrd="2" destOrd="0" presId="urn:microsoft.com/office/officeart/2008/layout/LinedList"/>
    <dgm:cxn modelId="{163B8A1A-52D7-4E1B-8063-DCA0F384E9C7}" type="presParOf" srcId="{29D5C017-E8F7-4212-9145-8014706B0AD0}" destId="{12C32801-722A-486C-A707-3F6F71D5BB93}" srcOrd="5" destOrd="0" presId="urn:microsoft.com/office/officeart/2008/layout/LinedList"/>
    <dgm:cxn modelId="{4357537F-0637-4309-95F5-C6447340D247}" type="presParOf" srcId="{29D5C017-E8F7-4212-9145-8014706B0AD0}" destId="{30BBD38D-811B-4DF2-BE61-CA3724F8A91E}" srcOrd="6" destOrd="0" presId="urn:microsoft.com/office/officeart/2008/layout/LinedList"/>
    <dgm:cxn modelId="{4C05A226-78E0-4059-A058-DE9064663417}" type="presParOf" srcId="{29D5C017-E8F7-4212-9145-8014706B0AD0}" destId="{184F5E48-6964-40FF-A090-092CDE28BFC1}" srcOrd="7" destOrd="0" presId="urn:microsoft.com/office/officeart/2008/layout/LinedList"/>
    <dgm:cxn modelId="{6CF15961-21C0-45CE-B981-6EAB2AF5B3A9}" type="presParOf" srcId="{184F5E48-6964-40FF-A090-092CDE28BFC1}" destId="{5A65EA3F-04EC-4F17-92FD-06D861BE68C1}" srcOrd="0" destOrd="0" presId="urn:microsoft.com/office/officeart/2008/layout/LinedList"/>
    <dgm:cxn modelId="{65A851B8-1F1B-41D2-8DDF-15B093C2A51B}" type="presParOf" srcId="{184F5E48-6964-40FF-A090-092CDE28BFC1}" destId="{90E1C5AD-FD6A-4FD6-9B2F-D14C1B079868}" srcOrd="1" destOrd="0" presId="urn:microsoft.com/office/officeart/2008/layout/LinedList"/>
    <dgm:cxn modelId="{807F48FB-B5DC-4F9E-9E56-56BE6B0DC897}" type="presParOf" srcId="{184F5E48-6964-40FF-A090-092CDE28BFC1}" destId="{DD77F164-F07D-4029-A390-5E9892EE098D}" srcOrd="2" destOrd="0" presId="urn:microsoft.com/office/officeart/2008/layout/LinedList"/>
    <dgm:cxn modelId="{421C2CC8-E21B-43D9-BF94-07E40FBE776E}" type="presParOf" srcId="{29D5C017-E8F7-4212-9145-8014706B0AD0}" destId="{F5120DB5-94F2-423C-8632-170AB30A1A71}" srcOrd="8" destOrd="0" presId="urn:microsoft.com/office/officeart/2008/layout/LinedList"/>
    <dgm:cxn modelId="{66850D46-C090-4400-BBA5-AAD5147D0974}" type="presParOf" srcId="{29D5C017-E8F7-4212-9145-8014706B0AD0}" destId="{86E66643-2B82-4C49-898C-FE39F9BFFA91}" srcOrd="9" destOrd="0" presId="urn:microsoft.com/office/officeart/2008/layout/LinedList"/>
    <dgm:cxn modelId="{33A92E25-ED90-4FD6-B109-9081B2F60DDF}" type="presParOf" srcId="{AFD94F06-FAF5-4467-BC83-712945F6D132}" destId="{3D8530F6-88AF-421A-81C7-A9A390D2AA80}" srcOrd="2" destOrd="0" presId="urn:microsoft.com/office/officeart/2008/layout/LinedList"/>
    <dgm:cxn modelId="{BB352DFB-01A1-4F0B-98C9-3D7FCA95103C}" type="presParOf" srcId="{AFD94F06-FAF5-4467-BC83-712945F6D132}" destId="{5B310846-AAD8-48C3-8B29-4C01044335F4}" srcOrd="3" destOrd="0" presId="urn:microsoft.com/office/officeart/2008/layout/LinedList"/>
    <dgm:cxn modelId="{0E655D97-6ECE-427E-92AA-98631AD727E5}" type="presParOf" srcId="{5B310846-AAD8-48C3-8B29-4C01044335F4}" destId="{027FCF68-2617-40E7-98E7-729249842E1C}" srcOrd="0" destOrd="0" presId="urn:microsoft.com/office/officeart/2008/layout/LinedList"/>
    <dgm:cxn modelId="{C5AAE9AF-2D3C-4716-8298-DF29B4F23DE2}" type="presParOf" srcId="{5B310846-AAD8-48C3-8B29-4C01044335F4}" destId="{D93530EC-DCA6-460A-8F9B-614D3C570CA1}" srcOrd="1" destOrd="0" presId="urn:microsoft.com/office/officeart/2008/layout/LinedList"/>
    <dgm:cxn modelId="{A7F0710D-A522-4916-BD7D-EC0FE09AFB0D}" type="presParOf" srcId="{D93530EC-DCA6-460A-8F9B-614D3C570CA1}" destId="{20E8DA93-9C0E-4BB7-9610-DFE5D5C18DB5}" srcOrd="0" destOrd="0" presId="urn:microsoft.com/office/officeart/2008/layout/LinedList"/>
    <dgm:cxn modelId="{6E3A0E75-B152-4F1C-9262-F963E59213A8}" type="presParOf" srcId="{D93530EC-DCA6-460A-8F9B-614D3C570CA1}" destId="{B2F99C44-0ACD-4B49-A1C2-25859431AB9A}" srcOrd="1" destOrd="0" presId="urn:microsoft.com/office/officeart/2008/layout/LinedList"/>
    <dgm:cxn modelId="{61B700EB-70E6-42DF-A938-639C0DE7B35B}" type="presParOf" srcId="{B2F99C44-0ACD-4B49-A1C2-25859431AB9A}" destId="{717F378A-653D-4FBD-B7AD-90BB2282B4DE}" srcOrd="0" destOrd="0" presId="urn:microsoft.com/office/officeart/2008/layout/LinedList"/>
    <dgm:cxn modelId="{26A49BE9-2C61-4D81-81A4-CC3F18B0135A}" type="presParOf" srcId="{B2F99C44-0ACD-4B49-A1C2-25859431AB9A}" destId="{D7404B64-E308-4479-895A-4FC88690A4E6}" srcOrd="1" destOrd="0" presId="urn:microsoft.com/office/officeart/2008/layout/LinedList"/>
    <dgm:cxn modelId="{AC3D947B-5399-4929-84B1-466C5362FDE2}" type="presParOf" srcId="{B2F99C44-0ACD-4B49-A1C2-25859431AB9A}" destId="{E94B70C8-4482-4198-8831-12B208A3A961}" srcOrd="2" destOrd="0" presId="urn:microsoft.com/office/officeart/2008/layout/LinedList"/>
    <dgm:cxn modelId="{1DF6F5A2-D69B-480A-8749-2B0E12AFC95C}" type="presParOf" srcId="{D93530EC-DCA6-460A-8F9B-614D3C570CA1}" destId="{D5E9CD91-AC2C-4DAA-AD0B-94E8AD2FEBF2}" srcOrd="2" destOrd="0" presId="urn:microsoft.com/office/officeart/2008/layout/LinedList"/>
    <dgm:cxn modelId="{915DF5F3-EA84-4C28-ACD8-121BAD2D14B4}" type="presParOf" srcId="{D93530EC-DCA6-460A-8F9B-614D3C570CA1}" destId="{8BFFF61C-4B2D-41F2-978A-31F203983392}" srcOrd="3" destOrd="0" presId="urn:microsoft.com/office/officeart/2008/layout/LinedList"/>
    <dgm:cxn modelId="{5F627F1C-B5A0-43C9-B0F0-EDA2E5A0D9BD}" type="presParOf" srcId="{D93530EC-DCA6-460A-8F9B-614D3C570CA1}" destId="{58AB1683-0458-4160-B954-67250416C581}" srcOrd="4" destOrd="0" presId="urn:microsoft.com/office/officeart/2008/layout/LinedList"/>
    <dgm:cxn modelId="{8E6860CB-2CF0-4CA4-8726-35E46AB9B241}" type="presParOf" srcId="{58AB1683-0458-4160-B954-67250416C581}" destId="{719A25A6-19B9-4AD0-B9DC-0EFBE9B45807}" srcOrd="0" destOrd="0" presId="urn:microsoft.com/office/officeart/2008/layout/LinedList"/>
    <dgm:cxn modelId="{55247384-47B6-4DA4-86B9-D434F6080E8A}" type="presParOf" srcId="{58AB1683-0458-4160-B954-67250416C581}" destId="{0408DA96-BC31-4EC1-B8CA-AB766C48FE0F}" srcOrd="1" destOrd="0" presId="urn:microsoft.com/office/officeart/2008/layout/LinedList"/>
    <dgm:cxn modelId="{FBE773A0-AE7E-4741-83EC-48A60D2F6E31}" type="presParOf" srcId="{58AB1683-0458-4160-B954-67250416C581}" destId="{7C79553C-F740-442D-A465-4907CDFF8563}" srcOrd="2" destOrd="0" presId="urn:microsoft.com/office/officeart/2008/layout/LinedList"/>
    <dgm:cxn modelId="{2F8AA748-3599-463E-A6C4-2EB0974CEF5A}" type="presParOf" srcId="{D93530EC-DCA6-460A-8F9B-614D3C570CA1}" destId="{1B92D34E-B96B-4B49-8E4B-6944728FBF3B}" srcOrd="5" destOrd="0" presId="urn:microsoft.com/office/officeart/2008/layout/LinedList"/>
    <dgm:cxn modelId="{2A7397A7-7AD8-4CB6-A412-FA3BDDB23DCC}" type="presParOf" srcId="{D93530EC-DCA6-460A-8F9B-614D3C570CA1}" destId="{6DFB1161-41D2-45C6-9576-87E0110B58D6}" srcOrd="6" destOrd="0" presId="urn:microsoft.com/office/officeart/2008/layout/LinedList"/>
    <dgm:cxn modelId="{D5E0E537-A36F-40F5-AFB2-365422C6D87C}" type="presParOf" srcId="{D93530EC-DCA6-460A-8F9B-614D3C570CA1}" destId="{02D61AE0-9CB7-4EF7-B818-9FBABB99E689}" srcOrd="7" destOrd="0" presId="urn:microsoft.com/office/officeart/2008/layout/LinedList"/>
    <dgm:cxn modelId="{9E7A03D9-2113-4531-BA9E-1017B0C15FB3}" type="presParOf" srcId="{02D61AE0-9CB7-4EF7-B818-9FBABB99E689}" destId="{65C98C61-FCA2-4705-9B25-B14A738AA569}" srcOrd="0" destOrd="0" presId="urn:microsoft.com/office/officeart/2008/layout/LinedList"/>
    <dgm:cxn modelId="{2373ADF5-3B9F-4C53-91AF-E14D12252BAB}" type="presParOf" srcId="{02D61AE0-9CB7-4EF7-B818-9FBABB99E689}" destId="{2CF03B6F-5D5B-4937-8917-8C3F3F0C48EA}" srcOrd="1" destOrd="0" presId="urn:microsoft.com/office/officeart/2008/layout/LinedList"/>
    <dgm:cxn modelId="{B10E7118-4A4E-4306-9BA9-F25F7AE7D1F2}" type="presParOf" srcId="{02D61AE0-9CB7-4EF7-B818-9FBABB99E689}" destId="{115CB255-A137-444C-8A80-B01518AE88E2}" srcOrd="2" destOrd="0" presId="urn:microsoft.com/office/officeart/2008/layout/LinedList"/>
    <dgm:cxn modelId="{8F7F8A2C-4E35-4DE9-B8D4-EC26A49FAC50}" type="presParOf" srcId="{D93530EC-DCA6-460A-8F9B-614D3C570CA1}" destId="{F5EB0503-2AAC-4680-B380-BCAE1A6C7B7C}" srcOrd="8" destOrd="0" presId="urn:microsoft.com/office/officeart/2008/layout/LinedList"/>
    <dgm:cxn modelId="{8F2BD980-1552-47D3-9345-2B50591CF0E4}" type="presParOf" srcId="{D93530EC-DCA6-460A-8F9B-614D3C570CA1}" destId="{B2FFB1C9-C114-4E91-A29D-50F00BEEBDF0}" srcOrd="9" destOrd="0" presId="urn:microsoft.com/office/officeart/2008/layout/LinedList"/>
    <dgm:cxn modelId="{EF4599E2-9A5E-4BDD-871F-A309F6B0EBD3}" type="presParOf" srcId="{D93530EC-DCA6-460A-8F9B-614D3C570CA1}" destId="{66E32884-8F9B-4AC9-AA6A-84A8EAD4373F}" srcOrd="10" destOrd="0" presId="urn:microsoft.com/office/officeart/2008/layout/LinedList"/>
    <dgm:cxn modelId="{934D3550-C8B1-4971-973F-59C93DB18189}" type="presParOf" srcId="{66E32884-8F9B-4AC9-AA6A-84A8EAD4373F}" destId="{B3F36F5E-1C0C-4DFD-81A5-A26A3EF88E81}" srcOrd="0" destOrd="0" presId="urn:microsoft.com/office/officeart/2008/layout/LinedList"/>
    <dgm:cxn modelId="{C1A600B2-30F7-4FCB-BC76-87BF198C807E}" type="presParOf" srcId="{66E32884-8F9B-4AC9-AA6A-84A8EAD4373F}" destId="{BD96413E-9B96-42C5-9690-919B031C4A02}" srcOrd="1" destOrd="0" presId="urn:microsoft.com/office/officeart/2008/layout/LinedList"/>
    <dgm:cxn modelId="{C33C3EBC-1DE7-4A35-BB20-A839BB52C951}" type="presParOf" srcId="{66E32884-8F9B-4AC9-AA6A-84A8EAD4373F}" destId="{31C4918B-F89F-40C9-B277-6253D96B5F47}" srcOrd="2" destOrd="0" presId="urn:microsoft.com/office/officeart/2008/layout/LinedList"/>
    <dgm:cxn modelId="{7D7F3767-F0F1-4812-8FAF-CB68919F8362}" type="presParOf" srcId="{D93530EC-DCA6-460A-8F9B-614D3C570CA1}" destId="{34A9D567-FDD6-45A4-912A-C222351718BB}" srcOrd="11" destOrd="0" presId="urn:microsoft.com/office/officeart/2008/layout/LinedList"/>
    <dgm:cxn modelId="{C99E94FF-DD67-483C-8A97-27155DC69180}" type="presParOf" srcId="{D93530EC-DCA6-460A-8F9B-614D3C570CA1}" destId="{358DEAEF-E3FD-4538-946D-24198B926DFE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Etap 3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17FD579C-EBAE-4627-9369-F256ECF154FE}">
      <dgm:prSet phldrT="[Tekst]"/>
      <dgm:spPr/>
      <dgm:t>
        <a:bodyPr/>
        <a:lstStyle/>
        <a:p>
          <a:r>
            <a:rPr lang="pl-PL" dirty="0"/>
            <a:t>Poszukiwanie informacji technicznych dostawców technologii i opinii użytkowników – budowa bazy wiedzy. Może być wykonywana indywidualnie. </a:t>
          </a:r>
        </a:p>
      </dgm:t>
    </dgm:pt>
    <dgm:pt modelId="{FF6B01CD-ED6D-441C-927F-B664E6D0C175}" type="parTrans" cxnId="{E63DEDC8-37D6-4C4D-999D-DB7C0966E48A}">
      <dgm:prSet/>
      <dgm:spPr/>
      <dgm:t>
        <a:bodyPr/>
        <a:lstStyle/>
        <a:p>
          <a:endParaRPr lang="pl-PL"/>
        </a:p>
      </dgm:t>
    </dgm:pt>
    <dgm:pt modelId="{ADCE8666-4A8D-473C-ABC9-CFAB3D1448BC}" type="sibTrans" cxnId="{E63DEDC8-37D6-4C4D-999D-DB7C0966E48A}">
      <dgm:prSet/>
      <dgm:spPr/>
      <dgm:t>
        <a:bodyPr/>
        <a:lstStyle/>
        <a:p>
          <a:endParaRPr lang="pl-PL"/>
        </a:p>
      </dgm:t>
    </dgm:pt>
    <dgm:pt modelId="{A59D627C-0EFF-4BDC-AF83-ED7A7E0C36FE}">
      <dgm:prSet phldrT="[Tekst]"/>
      <dgm:spPr/>
      <dgm:t>
        <a:bodyPr/>
        <a:lstStyle/>
        <a:p>
          <a:r>
            <a:rPr lang="pl-PL" dirty="0"/>
            <a:t>Uczniowie przygotowują prezentację zgodnie ze wcześniejszymi ustaleniami.</a:t>
          </a:r>
        </a:p>
      </dgm:t>
    </dgm:pt>
    <dgm:pt modelId="{9F9D3FB7-200C-490E-AD3A-85DE34C20E4A}" type="parTrans" cxnId="{22AC114C-D96F-4A97-9021-EEB85877A88E}">
      <dgm:prSet/>
      <dgm:spPr/>
      <dgm:t>
        <a:bodyPr/>
        <a:lstStyle/>
        <a:p>
          <a:endParaRPr lang="pl-PL"/>
        </a:p>
      </dgm:t>
    </dgm:pt>
    <dgm:pt modelId="{E62DE20B-67CC-4979-8E24-72E43E6C9E5D}" type="sibTrans" cxnId="{22AC114C-D96F-4A97-9021-EEB85877A88E}">
      <dgm:prSet/>
      <dgm:spPr/>
      <dgm:t>
        <a:bodyPr/>
        <a:lstStyle/>
        <a:p>
          <a:endParaRPr lang="pl-PL"/>
        </a:p>
      </dgm:t>
    </dgm:pt>
    <dgm:pt modelId="{5E47A8D1-AFB9-434C-836F-172F5C121CBE}">
      <dgm:prSet phldrT="[Tekst]"/>
      <dgm:spPr/>
      <dgm:t>
        <a:bodyPr/>
        <a:lstStyle/>
        <a:p>
          <a:r>
            <a:rPr lang="pl-PL" dirty="0"/>
            <a:t>Praca nad prezentacją musi być prowadzona w grupie.</a:t>
          </a:r>
        </a:p>
      </dgm:t>
    </dgm:pt>
    <dgm:pt modelId="{F74607FF-027D-45D7-8CA1-16BA398E833A}" type="parTrans" cxnId="{F77EC8B4-D76B-4825-8ADD-AE32343DA96D}">
      <dgm:prSet/>
      <dgm:spPr/>
      <dgm:t>
        <a:bodyPr/>
        <a:lstStyle/>
        <a:p>
          <a:endParaRPr lang="pl-PL"/>
        </a:p>
      </dgm:t>
    </dgm:pt>
    <dgm:pt modelId="{E5F73450-8CA1-424F-AEF5-E183074A862B}" type="sibTrans" cxnId="{F77EC8B4-D76B-4825-8ADD-AE32343DA96D}">
      <dgm:prSet/>
      <dgm:spPr/>
      <dgm:t>
        <a:bodyPr/>
        <a:lstStyle/>
        <a:p>
          <a:endParaRPr lang="pl-PL"/>
        </a:p>
      </dgm:t>
    </dgm:pt>
    <dgm:pt modelId="{99108FDA-CB7F-4990-8842-1D21249F6618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E6E56DD2-466F-4583-BE2F-C887392631DC}" type="parTrans" cxnId="{480CA42D-ED0D-467F-82C0-9FFE8E9C8891}">
      <dgm:prSet/>
      <dgm:spPr/>
      <dgm:t>
        <a:bodyPr/>
        <a:lstStyle/>
        <a:p>
          <a:endParaRPr lang="pl-PL"/>
        </a:p>
      </dgm:t>
    </dgm:pt>
    <dgm:pt modelId="{ED6A1287-5971-4CC9-9B8A-CA9090A79DB4}" type="sibTrans" cxnId="{480CA42D-ED0D-467F-82C0-9FFE8E9C8891}">
      <dgm:prSet/>
      <dgm:spPr/>
      <dgm:t>
        <a:bodyPr/>
        <a:lstStyle/>
        <a:p>
          <a:endParaRPr lang="pl-PL"/>
        </a:p>
      </dgm:t>
    </dgm:pt>
    <dgm:pt modelId="{66E95FD9-E25D-4AC5-BF70-2AD353F11B6A}">
      <dgm:prSet phldrT="[Tekst]"/>
      <dgm:spPr/>
      <dgm:t>
        <a:bodyPr/>
        <a:lstStyle/>
        <a:p>
          <a:r>
            <a:rPr lang="pl-PL" dirty="0"/>
            <a:t>Prezentacja przygotowanych materiałów.</a:t>
          </a:r>
        </a:p>
      </dgm:t>
    </dgm:pt>
    <dgm:pt modelId="{16EF30BA-B65C-455C-951B-98DB70CD19F2}" type="parTrans" cxnId="{05A1D32F-F743-458B-AEC2-97021C496384}">
      <dgm:prSet/>
      <dgm:spPr/>
      <dgm:t>
        <a:bodyPr/>
        <a:lstStyle/>
        <a:p>
          <a:endParaRPr lang="pl-PL"/>
        </a:p>
      </dgm:t>
    </dgm:pt>
    <dgm:pt modelId="{401F29CE-7550-41C8-908A-1C7D9D4AFF38}" type="sibTrans" cxnId="{05A1D32F-F743-458B-AEC2-97021C496384}">
      <dgm:prSet/>
      <dgm:spPr/>
      <dgm:t>
        <a:bodyPr/>
        <a:lstStyle/>
        <a:p>
          <a:endParaRPr lang="pl-PL"/>
        </a:p>
      </dgm:t>
    </dgm:pt>
    <dgm:pt modelId="{F4585E4E-19EC-4308-8E52-35A44EC3652A}">
      <dgm:prSet phldrT="[Tekst]"/>
      <dgm:spPr/>
      <dgm:t>
        <a:bodyPr/>
        <a:lstStyle/>
        <a:p>
          <a:r>
            <a:rPr lang="pl-PL" dirty="0"/>
            <a:t>Dyskusja uczniów (moderowana przez nauczyciela) nad przedstawionymi prezentacjami. Poszukiwanie odpowiedzi na pytanie, która technologia jest godna polecenia. </a:t>
          </a:r>
        </a:p>
      </dgm:t>
    </dgm:pt>
    <dgm:pt modelId="{E0E6123A-F992-4393-8C58-F0A747624067}" type="parTrans" cxnId="{30D9E5A9-B94D-4D18-BCE5-D48DF50EEFE0}">
      <dgm:prSet/>
      <dgm:spPr/>
      <dgm:t>
        <a:bodyPr/>
        <a:lstStyle/>
        <a:p>
          <a:endParaRPr lang="pl-PL"/>
        </a:p>
      </dgm:t>
    </dgm:pt>
    <dgm:pt modelId="{518B82E9-E671-4EAD-BE35-2D7B4435AEC0}" type="sibTrans" cxnId="{30D9E5A9-B94D-4D18-BCE5-D48DF50EEFE0}">
      <dgm:prSet/>
      <dgm:spPr/>
      <dgm:t>
        <a:bodyPr/>
        <a:lstStyle/>
        <a:p>
          <a:endParaRPr lang="pl-PL"/>
        </a:p>
      </dgm:t>
    </dgm:pt>
    <dgm:pt modelId="{F8C0D351-E09E-4DBA-A6D4-D8FC9142DEF9}">
      <dgm:prSet phldrT="[Tekst]"/>
      <dgm:spPr/>
      <dgm:t>
        <a:bodyPr/>
        <a:lstStyle/>
        <a:p>
          <a:r>
            <a:rPr lang="pl-PL" dirty="0"/>
            <a:t>Wspólne systematyzowanie  wiedzy na temat zalet poszczególnych technologii.</a:t>
          </a:r>
        </a:p>
      </dgm:t>
    </dgm:pt>
    <dgm:pt modelId="{59E7586C-2F99-419E-875C-6C944E1074EA}" type="parTrans" cxnId="{A1531620-9C19-47FC-A0C8-4CA85A5A0445}">
      <dgm:prSet/>
      <dgm:spPr/>
      <dgm:t>
        <a:bodyPr/>
        <a:lstStyle/>
        <a:p>
          <a:endParaRPr lang="pl-PL"/>
        </a:p>
      </dgm:t>
    </dgm:pt>
    <dgm:pt modelId="{63E3D6E4-F5E5-4E9E-9CCA-26EFE10F79C5}" type="sibTrans" cxnId="{A1531620-9C19-47FC-A0C8-4CA85A5A0445}">
      <dgm:prSet/>
      <dgm:spPr/>
      <dgm:t>
        <a:bodyPr/>
        <a:lstStyle/>
        <a:p>
          <a:endParaRPr lang="pl-PL"/>
        </a:p>
      </dgm:t>
    </dgm:pt>
    <dgm:pt modelId="{778396C3-6D6D-4392-9D39-5365221E7F13}">
      <dgm:prSet phldrT="[Tekst]"/>
      <dgm:spPr/>
      <dgm:t>
        <a:bodyPr/>
        <a:lstStyle/>
        <a:p>
          <a:r>
            <a:rPr lang="pl-PL" dirty="0"/>
            <a:t>Nauczyciel powinien służyć rada odnośnie zawartości merytorycznej i estetycznej prezentacji. </a:t>
          </a:r>
        </a:p>
      </dgm:t>
    </dgm:pt>
    <dgm:pt modelId="{16949282-3DB6-4F8C-86A3-FAA9EC1C2866}" type="parTrans" cxnId="{872F29D1-ADF4-4C4C-9128-F8BFEC45D168}">
      <dgm:prSet/>
      <dgm:spPr/>
      <dgm:t>
        <a:bodyPr/>
        <a:lstStyle/>
        <a:p>
          <a:endParaRPr lang="pl-PL"/>
        </a:p>
      </dgm:t>
    </dgm:pt>
    <dgm:pt modelId="{790B3498-1356-4D9E-A0BB-87AAD6A0419A}" type="sibTrans" cxnId="{872F29D1-ADF4-4C4C-9128-F8BFEC45D168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9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0DBD2A6A-8B50-40C0-832C-916952394884}" type="pres">
      <dgm:prSet presAssocID="{17FD579C-EBAE-4627-9369-F256ECF154FE}" presName="vertSpace2a" presStyleCnt="0"/>
      <dgm:spPr/>
    </dgm:pt>
    <dgm:pt modelId="{280B8F97-777A-4DAE-808F-2E2D2C39645F}" type="pres">
      <dgm:prSet presAssocID="{17FD579C-EBAE-4627-9369-F256ECF154FE}" presName="horz2" presStyleCnt="0"/>
      <dgm:spPr/>
    </dgm:pt>
    <dgm:pt modelId="{DA9A969C-6676-4340-87AE-3C672BE74D66}" type="pres">
      <dgm:prSet presAssocID="{17FD579C-EBAE-4627-9369-F256ECF154FE}" presName="horzSpace2" presStyleCnt="0"/>
      <dgm:spPr/>
    </dgm:pt>
    <dgm:pt modelId="{264EA215-99C0-464D-920D-BFA6F13993BF}" type="pres">
      <dgm:prSet presAssocID="{17FD579C-EBAE-4627-9369-F256ECF154FE}" presName="tx2" presStyleLbl="revTx" presStyleIdx="1" presStyleCnt="9"/>
      <dgm:spPr/>
      <dgm:t>
        <a:bodyPr/>
        <a:lstStyle/>
        <a:p>
          <a:endParaRPr lang="pl-PL"/>
        </a:p>
      </dgm:t>
    </dgm:pt>
    <dgm:pt modelId="{9995C43F-216E-4AE5-B3D8-62692572E469}" type="pres">
      <dgm:prSet presAssocID="{17FD579C-EBAE-4627-9369-F256ECF154FE}" presName="vert2" presStyleCnt="0"/>
      <dgm:spPr/>
    </dgm:pt>
    <dgm:pt modelId="{DAF3F3D1-0E1D-47A2-9811-9EE9F64663E7}" type="pres">
      <dgm:prSet presAssocID="{17FD579C-EBAE-4627-9369-F256ECF154FE}" presName="thinLine2b" presStyleLbl="callout" presStyleIdx="0" presStyleCnt="7"/>
      <dgm:spPr/>
    </dgm:pt>
    <dgm:pt modelId="{BE89042C-659C-41EB-9B71-BF3B14140EEE}" type="pres">
      <dgm:prSet presAssocID="{17FD579C-EBAE-4627-9369-F256ECF154FE}" presName="vertSpace2b" presStyleCnt="0"/>
      <dgm:spPr/>
    </dgm:pt>
    <dgm:pt modelId="{B82C5CAB-8C92-47F6-A8C0-EDC29D2FBD68}" type="pres">
      <dgm:prSet presAssocID="{A59D627C-0EFF-4BDC-AF83-ED7A7E0C36FE}" presName="horz2" presStyleCnt="0"/>
      <dgm:spPr/>
    </dgm:pt>
    <dgm:pt modelId="{9B4C2CB7-193F-4AFB-8F9A-814985D2614D}" type="pres">
      <dgm:prSet presAssocID="{A59D627C-0EFF-4BDC-AF83-ED7A7E0C36FE}" presName="horzSpace2" presStyleCnt="0"/>
      <dgm:spPr/>
    </dgm:pt>
    <dgm:pt modelId="{2A0F7ECC-1F0C-47A0-8C35-BBEF4C12AB85}" type="pres">
      <dgm:prSet presAssocID="{A59D627C-0EFF-4BDC-AF83-ED7A7E0C36FE}" presName="tx2" presStyleLbl="revTx" presStyleIdx="2" presStyleCnt="9"/>
      <dgm:spPr/>
      <dgm:t>
        <a:bodyPr/>
        <a:lstStyle/>
        <a:p>
          <a:endParaRPr lang="pl-PL"/>
        </a:p>
      </dgm:t>
    </dgm:pt>
    <dgm:pt modelId="{158A0BDF-CF8A-477B-9E90-613CB2873690}" type="pres">
      <dgm:prSet presAssocID="{A59D627C-0EFF-4BDC-AF83-ED7A7E0C36FE}" presName="vert2" presStyleCnt="0"/>
      <dgm:spPr/>
    </dgm:pt>
    <dgm:pt modelId="{3A4C2AA5-5A18-43E2-98F1-54CFA25F8295}" type="pres">
      <dgm:prSet presAssocID="{A59D627C-0EFF-4BDC-AF83-ED7A7E0C36FE}" presName="thinLine2b" presStyleLbl="callout" presStyleIdx="1" presStyleCnt="7"/>
      <dgm:spPr/>
    </dgm:pt>
    <dgm:pt modelId="{5D4876A0-861C-4DBB-BB6B-5DEB8454DFC1}" type="pres">
      <dgm:prSet presAssocID="{A59D627C-0EFF-4BDC-AF83-ED7A7E0C36FE}" presName="vertSpace2b" presStyleCnt="0"/>
      <dgm:spPr/>
    </dgm:pt>
    <dgm:pt modelId="{2F9C772D-BD90-4EF7-9E86-0A85F72E4D87}" type="pres">
      <dgm:prSet presAssocID="{5E47A8D1-AFB9-434C-836F-172F5C121CBE}" presName="horz2" presStyleCnt="0"/>
      <dgm:spPr/>
    </dgm:pt>
    <dgm:pt modelId="{BBD2C6BA-396A-451E-BB77-B02CDFD6F393}" type="pres">
      <dgm:prSet presAssocID="{5E47A8D1-AFB9-434C-836F-172F5C121CBE}" presName="horzSpace2" presStyleCnt="0"/>
      <dgm:spPr/>
    </dgm:pt>
    <dgm:pt modelId="{705DCCFA-AA77-4C19-A229-82F59C4DC9F9}" type="pres">
      <dgm:prSet presAssocID="{5E47A8D1-AFB9-434C-836F-172F5C121CBE}" presName="tx2" presStyleLbl="revTx" presStyleIdx="3" presStyleCnt="9"/>
      <dgm:spPr/>
      <dgm:t>
        <a:bodyPr/>
        <a:lstStyle/>
        <a:p>
          <a:endParaRPr lang="pl-PL"/>
        </a:p>
      </dgm:t>
    </dgm:pt>
    <dgm:pt modelId="{1074C69D-0EC9-436A-B900-65A338E4A1EC}" type="pres">
      <dgm:prSet presAssocID="{5E47A8D1-AFB9-434C-836F-172F5C121CBE}" presName="vert2" presStyleCnt="0"/>
      <dgm:spPr/>
    </dgm:pt>
    <dgm:pt modelId="{43F12980-A94F-4CA9-8BAE-DE1FE0238053}" type="pres">
      <dgm:prSet presAssocID="{5E47A8D1-AFB9-434C-836F-172F5C121CBE}" presName="thinLine2b" presStyleLbl="callout" presStyleIdx="2" presStyleCnt="7"/>
      <dgm:spPr/>
    </dgm:pt>
    <dgm:pt modelId="{3C5E9CC6-B060-46D4-855E-77390688E1A8}" type="pres">
      <dgm:prSet presAssocID="{5E47A8D1-AFB9-434C-836F-172F5C121CBE}" presName="vertSpace2b" presStyleCnt="0"/>
      <dgm:spPr/>
    </dgm:pt>
    <dgm:pt modelId="{21BFF631-11F1-4935-8D11-2128A2600EDA}" type="pres">
      <dgm:prSet presAssocID="{778396C3-6D6D-4392-9D39-5365221E7F13}" presName="horz2" presStyleCnt="0"/>
      <dgm:spPr/>
    </dgm:pt>
    <dgm:pt modelId="{C6BB3B0A-1255-47A3-BA0C-DFEA377B1F0F}" type="pres">
      <dgm:prSet presAssocID="{778396C3-6D6D-4392-9D39-5365221E7F13}" presName="horzSpace2" presStyleCnt="0"/>
      <dgm:spPr/>
    </dgm:pt>
    <dgm:pt modelId="{38A40240-EE2F-4E0B-8D8A-433957476A5D}" type="pres">
      <dgm:prSet presAssocID="{778396C3-6D6D-4392-9D39-5365221E7F13}" presName="tx2" presStyleLbl="revTx" presStyleIdx="4" presStyleCnt="9"/>
      <dgm:spPr/>
      <dgm:t>
        <a:bodyPr/>
        <a:lstStyle/>
        <a:p>
          <a:endParaRPr lang="pl-PL"/>
        </a:p>
      </dgm:t>
    </dgm:pt>
    <dgm:pt modelId="{4E90C133-4452-418E-81DE-69AFF72CCB88}" type="pres">
      <dgm:prSet presAssocID="{778396C3-6D6D-4392-9D39-5365221E7F13}" presName="vert2" presStyleCnt="0"/>
      <dgm:spPr/>
    </dgm:pt>
    <dgm:pt modelId="{C91144E7-77F5-400F-9AE6-35EB747740E3}" type="pres">
      <dgm:prSet presAssocID="{778396C3-6D6D-4392-9D39-5365221E7F13}" presName="thinLine2b" presStyleLbl="callout" presStyleIdx="3" presStyleCnt="7"/>
      <dgm:spPr/>
    </dgm:pt>
    <dgm:pt modelId="{804FFB80-FB34-4D8B-AB92-FF1A6DEAB4B2}" type="pres">
      <dgm:prSet presAssocID="{778396C3-6D6D-4392-9D39-5365221E7F13}" presName="vertSpace2b" presStyleCnt="0"/>
      <dgm:spPr/>
    </dgm:pt>
    <dgm:pt modelId="{5F9C3D14-03C9-4A98-B95A-E8B9AD6570A5}" type="pres">
      <dgm:prSet presAssocID="{99108FDA-CB7F-4990-8842-1D21249F6618}" presName="thickLine" presStyleLbl="alignNode1" presStyleIdx="1" presStyleCnt="2"/>
      <dgm:spPr/>
    </dgm:pt>
    <dgm:pt modelId="{7333EE36-3596-4C36-B2A7-A40D1DF19372}" type="pres">
      <dgm:prSet presAssocID="{99108FDA-CB7F-4990-8842-1D21249F6618}" presName="horz1" presStyleCnt="0"/>
      <dgm:spPr/>
    </dgm:pt>
    <dgm:pt modelId="{AC5FC072-44B8-43B9-A1A1-0AF8C4BA26EE}" type="pres">
      <dgm:prSet presAssocID="{99108FDA-CB7F-4990-8842-1D21249F6618}" presName="tx1" presStyleLbl="revTx" presStyleIdx="5" presStyleCnt="9"/>
      <dgm:spPr/>
      <dgm:t>
        <a:bodyPr/>
        <a:lstStyle/>
        <a:p>
          <a:endParaRPr lang="pl-PL"/>
        </a:p>
      </dgm:t>
    </dgm:pt>
    <dgm:pt modelId="{7097C1DB-AB78-41D2-A648-8E77D4EB8AF3}" type="pres">
      <dgm:prSet presAssocID="{99108FDA-CB7F-4990-8842-1D21249F6618}" presName="vert1" presStyleCnt="0"/>
      <dgm:spPr/>
    </dgm:pt>
    <dgm:pt modelId="{717CB7F1-12F8-4888-A256-85C654C10FD7}" type="pres">
      <dgm:prSet presAssocID="{66E95FD9-E25D-4AC5-BF70-2AD353F11B6A}" presName="vertSpace2a" presStyleCnt="0"/>
      <dgm:spPr/>
    </dgm:pt>
    <dgm:pt modelId="{6E74E788-470C-4F87-8028-FFB92060F100}" type="pres">
      <dgm:prSet presAssocID="{66E95FD9-E25D-4AC5-BF70-2AD353F11B6A}" presName="horz2" presStyleCnt="0"/>
      <dgm:spPr/>
    </dgm:pt>
    <dgm:pt modelId="{E9235877-8C64-4119-A942-FAF6DA616C28}" type="pres">
      <dgm:prSet presAssocID="{66E95FD9-E25D-4AC5-BF70-2AD353F11B6A}" presName="horzSpace2" presStyleCnt="0"/>
      <dgm:spPr/>
    </dgm:pt>
    <dgm:pt modelId="{B374A125-2957-4539-A599-D4107E89FE3E}" type="pres">
      <dgm:prSet presAssocID="{66E95FD9-E25D-4AC5-BF70-2AD353F11B6A}" presName="tx2" presStyleLbl="revTx" presStyleIdx="6" presStyleCnt="9"/>
      <dgm:spPr/>
      <dgm:t>
        <a:bodyPr/>
        <a:lstStyle/>
        <a:p>
          <a:endParaRPr lang="pl-PL"/>
        </a:p>
      </dgm:t>
    </dgm:pt>
    <dgm:pt modelId="{C401FDDF-14A2-42F4-8484-A2EA49DD03DA}" type="pres">
      <dgm:prSet presAssocID="{66E95FD9-E25D-4AC5-BF70-2AD353F11B6A}" presName="vert2" presStyleCnt="0"/>
      <dgm:spPr/>
    </dgm:pt>
    <dgm:pt modelId="{F21EDB46-5DAD-4DB4-9342-C604E8E3A7A4}" type="pres">
      <dgm:prSet presAssocID="{66E95FD9-E25D-4AC5-BF70-2AD353F11B6A}" presName="thinLine2b" presStyleLbl="callout" presStyleIdx="4" presStyleCnt="7"/>
      <dgm:spPr/>
    </dgm:pt>
    <dgm:pt modelId="{ABAEC2D0-0BBD-4534-A332-E3D466E254B4}" type="pres">
      <dgm:prSet presAssocID="{66E95FD9-E25D-4AC5-BF70-2AD353F11B6A}" presName="vertSpace2b" presStyleCnt="0"/>
      <dgm:spPr/>
    </dgm:pt>
    <dgm:pt modelId="{AA9C2994-4CCC-4164-AA0D-47A40BAAB240}" type="pres">
      <dgm:prSet presAssocID="{F4585E4E-19EC-4308-8E52-35A44EC3652A}" presName="horz2" presStyleCnt="0"/>
      <dgm:spPr/>
    </dgm:pt>
    <dgm:pt modelId="{D6922572-532C-4393-B18B-4132893EAF3F}" type="pres">
      <dgm:prSet presAssocID="{F4585E4E-19EC-4308-8E52-35A44EC3652A}" presName="horzSpace2" presStyleCnt="0"/>
      <dgm:spPr/>
    </dgm:pt>
    <dgm:pt modelId="{2F98DC35-E056-40A2-8FCB-E1558B9268E1}" type="pres">
      <dgm:prSet presAssocID="{F4585E4E-19EC-4308-8E52-35A44EC3652A}" presName="tx2" presStyleLbl="revTx" presStyleIdx="7" presStyleCnt="9"/>
      <dgm:spPr/>
      <dgm:t>
        <a:bodyPr/>
        <a:lstStyle/>
        <a:p>
          <a:endParaRPr lang="pl-PL"/>
        </a:p>
      </dgm:t>
    </dgm:pt>
    <dgm:pt modelId="{58029052-E8EE-453B-9D4C-9E726962E918}" type="pres">
      <dgm:prSet presAssocID="{F4585E4E-19EC-4308-8E52-35A44EC3652A}" presName="vert2" presStyleCnt="0"/>
      <dgm:spPr/>
    </dgm:pt>
    <dgm:pt modelId="{61665DED-C6A0-43C6-A9CC-2180C093BAB4}" type="pres">
      <dgm:prSet presAssocID="{F4585E4E-19EC-4308-8E52-35A44EC3652A}" presName="thinLine2b" presStyleLbl="callout" presStyleIdx="5" presStyleCnt="7"/>
      <dgm:spPr/>
    </dgm:pt>
    <dgm:pt modelId="{C4841472-140F-4751-AE29-D98E054C409E}" type="pres">
      <dgm:prSet presAssocID="{F4585E4E-19EC-4308-8E52-35A44EC3652A}" presName="vertSpace2b" presStyleCnt="0"/>
      <dgm:spPr/>
    </dgm:pt>
    <dgm:pt modelId="{1A98F9AD-275F-4729-A13A-F77009BDBB59}" type="pres">
      <dgm:prSet presAssocID="{F8C0D351-E09E-4DBA-A6D4-D8FC9142DEF9}" presName="horz2" presStyleCnt="0"/>
      <dgm:spPr/>
    </dgm:pt>
    <dgm:pt modelId="{188DDB68-2297-43F4-8A3E-3CE637890C6E}" type="pres">
      <dgm:prSet presAssocID="{F8C0D351-E09E-4DBA-A6D4-D8FC9142DEF9}" presName="horzSpace2" presStyleCnt="0"/>
      <dgm:spPr/>
    </dgm:pt>
    <dgm:pt modelId="{62AF4992-13E7-4F4D-ADD2-E0904CAA3799}" type="pres">
      <dgm:prSet presAssocID="{F8C0D351-E09E-4DBA-A6D4-D8FC9142DEF9}" presName="tx2" presStyleLbl="revTx" presStyleIdx="8" presStyleCnt="9"/>
      <dgm:spPr/>
      <dgm:t>
        <a:bodyPr/>
        <a:lstStyle/>
        <a:p>
          <a:endParaRPr lang="pl-PL"/>
        </a:p>
      </dgm:t>
    </dgm:pt>
    <dgm:pt modelId="{D5F8AC8C-F4D1-4602-8FB1-845A33BED9AD}" type="pres">
      <dgm:prSet presAssocID="{F8C0D351-E09E-4DBA-A6D4-D8FC9142DEF9}" presName="vert2" presStyleCnt="0"/>
      <dgm:spPr/>
    </dgm:pt>
    <dgm:pt modelId="{2614D83A-FF60-4F45-8B20-8AFA54C4ECE8}" type="pres">
      <dgm:prSet presAssocID="{F8C0D351-E09E-4DBA-A6D4-D8FC9142DEF9}" presName="thinLine2b" presStyleLbl="callout" presStyleIdx="6" presStyleCnt="7"/>
      <dgm:spPr/>
    </dgm:pt>
    <dgm:pt modelId="{65F9AB91-7A2F-4254-95F3-9D4229DB6C09}" type="pres">
      <dgm:prSet presAssocID="{F8C0D351-E09E-4DBA-A6D4-D8FC9142DEF9}" presName="vertSpace2b" presStyleCnt="0"/>
      <dgm:spPr/>
    </dgm:pt>
  </dgm:ptLst>
  <dgm:cxnLst>
    <dgm:cxn modelId="{22AC114C-D96F-4A97-9021-EEB85877A88E}" srcId="{F50C33F2-E1F4-4F0A-AE17-06F704849578}" destId="{A59D627C-0EFF-4BDC-AF83-ED7A7E0C36FE}" srcOrd="1" destOrd="0" parTransId="{9F9D3FB7-200C-490E-AD3A-85DE34C20E4A}" sibTransId="{E62DE20B-67CC-4979-8E24-72E43E6C9E5D}"/>
    <dgm:cxn modelId="{D57143B4-239A-4D74-8C59-43043016FE3D}" type="presOf" srcId="{778396C3-6D6D-4392-9D39-5365221E7F13}" destId="{38A40240-EE2F-4E0B-8D8A-433957476A5D}" srcOrd="0" destOrd="0" presId="urn:microsoft.com/office/officeart/2008/layout/LinedList"/>
    <dgm:cxn modelId="{480CA42D-ED0D-467F-82C0-9FFE8E9C8891}" srcId="{3A50010E-0E61-4FD0-8F52-5E15081E9B87}" destId="{99108FDA-CB7F-4990-8842-1D21249F6618}" srcOrd="1" destOrd="0" parTransId="{E6E56DD2-466F-4583-BE2F-C887392631DC}" sibTransId="{ED6A1287-5971-4CC9-9B8A-CA9090A79DB4}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05A1D32F-F743-458B-AEC2-97021C496384}" srcId="{99108FDA-CB7F-4990-8842-1D21249F6618}" destId="{66E95FD9-E25D-4AC5-BF70-2AD353F11B6A}" srcOrd="0" destOrd="0" parTransId="{16EF30BA-B65C-455C-951B-98DB70CD19F2}" sibTransId="{401F29CE-7550-41C8-908A-1C7D9D4AFF38}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8EE57D9B-AEA3-4CAF-8CDF-32A9E62F9AED}" type="presOf" srcId="{A59D627C-0EFF-4BDC-AF83-ED7A7E0C36FE}" destId="{2A0F7ECC-1F0C-47A0-8C35-BBEF4C12AB85}" srcOrd="0" destOrd="0" presId="urn:microsoft.com/office/officeart/2008/layout/LinedList"/>
    <dgm:cxn modelId="{30D9E5A9-B94D-4D18-BCE5-D48DF50EEFE0}" srcId="{99108FDA-CB7F-4990-8842-1D21249F6618}" destId="{F4585E4E-19EC-4308-8E52-35A44EC3652A}" srcOrd="1" destOrd="0" parTransId="{E0E6123A-F992-4393-8C58-F0A747624067}" sibTransId="{518B82E9-E671-4EAD-BE35-2D7B4435AEC0}"/>
    <dgm:cxn modelId="{872F29D1-ADF4-4C4C-9128-F8BFEC45D168}" srcId="{F50C33F2-E1F4-4F0A-AE17-06F704849578}" destId="{778396C3-6D6D-4392-9D39-5365221E7F13}" srcOrd="3" destOrd="0" parTransId="{16949282-3DB6-4F8C-86A3-FAA9EC1C2866}" sibTransId="{790B3498-1356-4D9E-A0BB-87AAD6A0419A}"/>
    <dgm:cxn modelId="{E8A5FEBD-58DF-4A89-A100-EE5DE16D7639}" type="presOf" srcId="{F8C0D351-E09E-4DBA-A6D4-D8FC9142DEF9}" destId="{62AF4992-13E7-4F4D-ADD2-E0904CAA3799}" srcOrd="0" destOrd="0" presId="urn:microsoft.com/office/officeart/2008/layout/LinedList"/>
    <dgm:cxn modelId="{F77EC8B4-D76B-4825-8ADD-AE32343DA96D}" srcId="{F50C33F2-E1F4-4F0A-AE17-06F704849578}" destId="{5E47A8D1-AFB9-434C-836F-172F5C121CBE}" srcOrd="2" destOrd="0" parTransId="{F74607FF-027D-45D7-8CA1-16BA398E833A}" sibTransId="{E5F73450-8CA1-424F-AEF5-E183074A862B}"/>
    <dgm:cxn modelId="{E17E7FE8-92C8-4B5A-AB68-9BB2496EAD4E}" type="presOf" srcId="{F4585E4E-19EC-4308-8E52-35A44EC3652A}" destId="{2F98DC35-E056-40A2-8FCB-E1558B9268E1}" srcOrd="0" destOrd="0" presId="urn:microsoft.com/office/officeart/2008/layout/LinedList"/>
    <dgm:cxn modelId="{1E93ABE2-86C2-4C1C-B8C2-4266EAD3E243}" type="presOf" srcId="{5E47A8D1-AFB9-434C-836F-172F5C121CBE}" destId="{705DCCFA-AA77-4C19-A229-82F59C4DC9F9}" srcOrd="0" destOrd="0" presId="urn:microsoft.com/office/officeart/2008/layout/LinedList"/>
    <dgm:cxn modelId="{A1531620-9C19-47FC-A0C8-4CA85A5A0445}" srcId="{99108FDA-CB7F-4990-8842-1D21249F6618}" destId="{F8C0D351-E09E-4DBA-A6D4-D8FC9142DEF9}" srcOrd="2" destOrd="0" parTransId="{59E7586C-2F99-419E-875C-6C944E1074EA}" sibTransId="{63E3D6E4-F5E5-4E9E-9CCA-26EFE10F79C5}"/>
    <dgm:cxn modelId="{61448DEE-E128-48E6-9E94-CCB85D23D061}" type="presOf" srcId="{66E95FD9-E25D-4AC5-BF70-2AD353F11B6A}" destId="{B374A125-2957-4539-A599-D4107E89FE3E}" srcOrd="0" destOrd="0" presId="urn:microsoft.com/office/officeart/2008/layout/LinedList"/>
    <dgm:cxn modelId="{E63DEDC8-37D6-4C4D-999D-DB7C0966E48A}" srcId="{F50C33F2-E1F4-4F0A-AE17-06F704849578}" destId="{17FD579C-EBAE-4627-9369-F256ECF154FE}" srcOrd="0" destOrd="0" parTransId="{FF6B01CD-ED6D-441C-927F-B664E6D0C175}" sibTransId="{ADCE8666-4A8D-473C-ABC9-CFAB3D1448BC}"/>
    <dgm:cxn modelId="{5F51CC1B-4949-4414-8D6C-24EB41F22007}" type="presOf" srcId="{99108FDA-CB7F-4990-8842-1D21249F6618}" destId="{AC5FC072-44B8-43B9-A1A1-0AF8C4BA26EE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E2EFFECD-58E5-4DD9-9403-2F2DD46346AD}" type="presOf" srcId="{17FD579C-EBAE-4627-9369-F256ECF154FE}" destId="{264EA215-99C0-464D-920D-BFA6F13993BF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A31530BF-8AFF-45C1-A563-2F6457EE9032}" type="presParOf" srcId="{29D5C017-E8F7-4212-9145-8014706B0AD0}" destId="{0DBD2A6A-8B50-40C0-832C-916952394884}" srcOrd="0" destOrd="0" presId="urn:microsoft.com/office/officeart/2008/layout/LinedList"/>
    <dgm:cxn modelId="{A1943848-C4DA-43FD-BEBE-732635420EDC}" type="presParOf" srcId="{29D5C017-E8F7-4212-9145-8014706B0AD0}" destId="{280B8F97-777A-4DAE-808F-2E2D2C39645F}" srcOrd="1" destOrd="0" presId="urn:microsoft.com/office/officeart/2008/layout/LinedList"/>
    <dgm:cxn modelId="{D69C37D6-7BC3-4876-BFB2-227BE2B65F17}" type="presParOf" srcId="{280B8F97-777A-4DAE-808F-2E2D2C39645F}" destId="{DA9A969C-6676-4340-87AE-3C672BE74D66}" srcOrd="0" destOrd="0" presId="urn:microsoft.com/office/officeart/2008/layout/LinedList"/>
    <dgm:cxn modelId="{9DFF2BB5-EB79-4806-B1F7-A54B19319C90}" type="presParOf" srcId="{280B8F97-777A-4DAE-808F-2E2D2C39645F}" destId="{264EA215-99C0-464D-920D-BFA6F13993BF}" srcOrd="1" destOrd="0" presId="urn:microsoft.com/office/officeart/2008/layout/LinedList"/>
    <dgm:cxn modelId="{2A5055DA-9967-488A-9B10-D90E225B59D4}" type="presParOf" srcId="{280B8F97-777A-4DAE-808F-2E2D2C39645F}" destId="{9995C43F-216E-4AE5-B3D8-62692572E469}" srcOrd="2" destOrd="0" presId="urn:microsoft.com/office/officeart/2008/layout/LinedList"/>
    <dgm:cxn modelId="{2C5CF4B8-902B-437B-A265-35DA7D157880}" type="presParOf" srcId="{29D5C017-E8F7-4212-9145-8014706B0AD0}" destId="{DAF3F3D1-0E1D-47A2-9811-9EE9F64663E7}" srcOrd="2" destOrd="0" presId="urn:microsoft.com/office/officeart/2008/layout/LinedList"/>
    <dgm:cxn modelId="{FA973439-0060-42C0-A4FB-FABAF3628586}" type="presParOf" srcId="{29D5C017-E8F7-4212-9145-8014706B0AD0}" destId="{BE89042C-659C-41EB-9B71-BF3B14140EEE}" srcOrd="3" destOrd="0" presId="urn:microsoft.com/office/officeart/2008/layout/LinedList"/>
    <dgm:cxn modelId="{6E3D0EE4-348F-42CA-8046-D6644ED21406}" type="presParOf" srcId="{29D5C017-E8F7-4212-9145-8014706B0AD0}" destId="{B82C5CAB-8C92-47F6-A8C0-EDC29D2FBD68}" srcOrd="4" destOrd="0" presId="urn:microsoft.com/office/officeart/2008/layout/LinedList"/>
    <dgm:cxn modelId="{1A5B9EA6-CFFB-4C80-84D8-C4BCBF37EBBE}" type="presParOf" srcId="{B82C5CAB-8C92-47F6-A8C0-EDC29D2FBD68}" destId="{9B4C2CB7-193F-4AFB-8F9A-814985D2614D}" srcOrd="0" destOrd="0" presId="urn:microsoft.com/office/officeart/2008/layout/LinedList"/>
    <dgm:cxn modelId="{402CFC04-D01C-4F81-8CFD-09771E1FF4B6}" type="presParOf" srcId="{B82C5CAB-8C92-47F6-A8C0-EDC29D2FBD68}" destId="{2A0F7ECC-1F0C-47A0-8C35-BBEF4C12AB85}" srcOrd="1" destOrd="0" presId="urn:microsoft.com/office/officeart/2008/layout/LinedList"/>
    <dgm:cxn modelId="{AC0F0D04-1DCE-492E-ADC4-7F8E72CF9654}" type="presParOf" srcId="{B82C5CAB-8C92-47F6-A8C0-EDC29D2FBD68}" destId="{158A0BDF-CF8A-477B-9E90-613CB2873690}" srcOrd="2" destOrd="0" presId="urn:microsoft.com/office/officeart/2008/layout/LinedList"/>
    <dgm:cxn modelId="{1E0CBA84-A2CA-4C6B-AD9A-CEDBCEA07C30}" type="presParOf" srcId="{29D5C017-E8F7-4212-9145-8014706B0AD0}" destId="{3A4C2AA5-5A18-43E2-98F1-54CFA25F8295}" srcOrd="5" destOrd="0" presId="urn:microsoft.com/office/officeart/2008/layout/LinedList"/>
    <dgm:cxn modelId="{076A0904-A0D6-4090-9FAD-96021D722259}" type="presParOf" srcId="{29D5C017-E8F7-4212-9145-8014706B0AD0}" destId="{5D4876A0-861C-4DBB-BB6B-5DEB8454DFC1}" srcOrd="6" destOrd="0" presId="urn:microsoft.com/office/officeart/2008/layout/LinedList"/>
    <dgm:cxn modelId="{2847E86F-2152-4F36-88D4-D57AB057A791}" type="presParOf" srcId="{29D5C017-E8F7-4212-9145-8014706B0AD0}" destId="{2F9C772D-BD90-4EF7-9E86-0A85F72E4D87}" srcOrd="7" destOrd="0" presId="urn:microsoft.com/office/officeart/2008/layout/LinedList"/>
    <dgm:cxn modelId="{85ACBD57-1E11-4232-8A46-6398310858BD}" type="presParOf" srcId="{2F9C772D-BD90-4EF7-9E86-0A85F72E4D87}" destId="{BBD2C6BA-396A-451E-BB77-B02CDFD6F393}" srcOrd="0" destOrd="0" presId="urn:microsoft.com/office/officeart/2008/layout/LinedList"/>
    <dgm:cxn modelId="{53DD71F1-4E5F-43BF-8681-0A786525EF7E}" type="presParOf" srcId="{2F9C772D-BD90-4EF7-9E86-0A85F72E4D87}" destId="{705DCCFA-AA77-4C19-A229-82F59C4DC9F9}" srcOrd="1" destOrd="0" presId="urn:microsoft.com/office/officeart/2008/layout/LinedList"/>
    <dgm:cxn modelId="{8C15013D-7C69-4F49-99BF-D6F709EF3608}" type="presParOf" srcId="{2F9C772D-BD90-4EF7-9E86-0A85F72E4D87}" destId="{1074C69D-0EC9-436A-B900-65A338E4A1EC}" srcOrd="2" destOrd="0" presId="urn:microsoft.com/office/officeart/2008/layout/LinedList"/>
    <dgm:cxn modelId="{C6F68CB8-EB53-484D-A606-43B01ED87E1E}" type="presParOf" srcId="{29D5C017-E8F7-4212-9145-8014706B0AD0}" destId="{43F12980-A94F-4CA9-8BAE-DE1FE0238053}" srcOrd="8" destOrd="0" presId="urn:microsoft.com/office/officeart/2008/layout/LinedList"/>
    <dgm:cxn modelId="{32E573D6-E0AE-45D6-80EC-217601FB7759}" type="presParOf" srcId="{29D5C017-E8F7-4212-9145-8014706B0AD0}" destId="{3C5E9CC6-B060-46D4-855E-77390688E1A8}" srcOrd="9" destOrd="0" presId="urn:microsoft.com/office/officeart/2008/layout/LinedList"/>
    <dgm:cxn modelId="{CA14C906-E3FF-4AD4-B706-C3CB135884FD}" type="presParOf" srcId="{29D5C017-E8F7-4212-9145-8014706B0AD0}" destId="{21BFF631-11F1-4935-8D11-2128A2600EDA}" srcOrd="10" destOrd="0" presId="urn:microsoft.com/office/officeart/2008/layout/LinedList"/>
    <dgm:cxn modelId="{8D6C16BF-B1ED-4401-952B-D049D8404759}" type="presParOf" srcId="{21BFF631-11F1-4935-8D11-2128A2600EDA}" destId="{C6BB3B0A-1255-47A3-BA0C-DFEA377B1F0F}" srcOrd="0" destOrd="0" presId="urn:microsoft.com/office/officeart/2008/layout/LinedList"/>
    <dgm:cxn modelId="{6312C621-BE8F-43D2-A5E3-EDC4EA095A26}" type="presParOf" srcId="{21BFF631-11F1-4935-8D11-2128A2600EDA}" destId="{38A40240-EE2F-4E0B-8D8A-433957476A5D}" srcOrd="1" destOrd="0" presId="urn:microsoft.com/office/officeart/2008/layout/LinedList"/>
    <dgm:cxn modelId="{1E60C4DB-5C59-421A-BC3C-3B0A453007C4}" type="presParOf" srcId="{21BFF631-11F1-4935-8D11-2128A2600EDA}" destId="{4E90C133-4452-418E-81DE-69AFF72CCB88}" srcOrd="2" destOrd="0" presId="urn:microsoft.com/office/officeart/2008/layout/LinedList"/>
    <dgm:cxn modelId="{F0DEDC60-9ACA-4090-B33C-C7AF27ACCAA9}" type="presParOf" srcId="{29D5C017-E8F7-4212-9145-8014706B0AD0}" destId="{C91144E7-77F5-400F-9AE6-35EB747740E3}" srcOrd="11" destOrd="0" presId="urn:microsoft.com/office/officeart/2008/layout/LinedList"/>
    <dgm:cxn modelId="{F307B658-0AEC-4DC9-BCA2-F4E4DCB8D9F3}" type="presParOf" srcId="{29D5C017-E8F7-4212-9145-8014706B0AD0}" destId="{804FFB80-FB34-4D8B-AB92-FF1A6DEAB4B2}" srcOrd="12" destOrd="0" presId="urn:microsoft.com/office/officeart/2008/layout/LinedList"/>
    <dgm:cxn modelId="{3A874374-A26C-43E9-9D5F-F411F1FBBF57}" type="presParOf" srcId="{AFD94F06-FAF5-4467-BC83-712945F6D132}" destId="{5F9C3D14-03C9-4A98-B95A-E8B9AD6570A5}" srcOrd="2" destOrd="0" presId="urn:microsoft.com/office/officeart/2008/layout/LinedList"/>
    <dgm:cxn modelId="{EF332A16-A3EF-4B24-A1F6-C6CB34ACF275}" type="presParOf" srcId="{AFD94F06-FAF5-4467-BC83-712945F6D132}" destId="{7333EE36-3596-4C36-B2A7-A40D1DF19372}" srcOrd="3" destOrd="0" presId="urn:microsoft.com/office/officeart/2008/layout/LinedList"/>
    <dgm:cxn modelId="{4BC4E466-F3F3-441D-B145-4C0AC7B15976}" type="presParOf" srcId="{7333EE36-3596-4C36-B2A7-A40D1DF19372}" destId="{AC5FC072-44B8-43B9-A1A1-0AF8C4BA26EE}" srcOrd="0" destOrd="0" presId="urn:microsoft.com/office/officeart/2008/layout/LinedList"/>
    <dgm:cxn modelId="{793A6EEF-D795-443D-8C34-139B14950D6D}" type="presParOf" srcId="{7333EE36-3596-4C36-B2A7-A40D1DF19372}" destId="{7097C1DB-AB78-41D2-A648-8E77D4EB8AF3}" srcOrd="1" destOrd="0" presId="urn:microsoft.com/office/officeart/2008/layout/LinedList"/>
    <dgm:cxn modelId="{B56DFBE0-99C3-40BF-BC05-CB405A797D13}" type="presParOf" srcId="{7097C1DB-AB78-41D2-A648-8E77D4EB8AF3}" destId="{717CB7F1-12F8-4888-A256-85C654C10FD7}" srcOrd="0" destOrd="0" presId="urn:microsoft.com/office/officeart/2008/layout/LinedList"/>
    <dgm:cxn modelId="{B62FCA45-1EC2-4775-A8EB-2B2F211C083B}" type="presParOf" srcId="{7097C1DB-AB78-41D2-A648-8E77D4EB8AF3}" destId="{6E74E788-470C-4F87-8028-FFB92060F100}" srcOrd="1" destOrd="0" presId="urn:microsoft.com/office/officeart/2008/layout/LinedList"/>
    <dgm:cxn modelId="{997C15A3-0CEF-4B03-BA05-92BF2FE656AC}" type="presParOf" srcId="{6E74E788-470C-4F87-8028-FFB92060F100}" destId="{E9235877-8C64-4119-A942-FAF6DA616C28}" srcOrd="0" destOrd="0" presId="urn:microsoft.com/office/officeart/2008/layout/LinedList"/>
    <dgm:cxn modelId="{9904625E-9403-4FCA-8F05-9AA499C78F0D}" type="presParOf" srcId="{6E74E788-470C-4F87-8028-FFB92060F100}" destId="{B374A125-2957-4539-A599-D4107E89FE3E}" srcOrd="1" destOrd="0" presId="urn:microsoft.com/office/officeart/2008/layout/LinedList"/>
    <dgm:cxn modelId="{8FE1049B-1F8E-479A-8B66-25D0D44567B5}" type="presParOf" srcId="{6E74E788-470C-4F87-8028-FFB92060F100}" destId="{C401FDDF-14A2-42F4-8484-A2EA49DD03DA}" srcOrd="2" destOrd="0" presId="urn:microsoft.com/office/officeart/2008/layout/LinedList"/>
    <dgm:cxn modelId="{7469F91A-AC1F-4885-8D99-1F718971260D}" type="presParOf" srcId="{7097C1DB-AB78-41D2-A648-8E77D4EB8AF3}" destId="{F21EDB46-5DAD-4DB4-9342-C604E8E3A7A4}" srcOrd="2" destOrd="0" presId="urn:microsoft.com/office/officeart/2008/layout/LinedList"/>
    <dgm:cxn modelId="{A0F31A07-6135-4480-B271-4CD0FFF63B2C}" type="presParOf" srcId="{7097C1DB-AB78-41D2-A648-8E77D4EB8AF3}" destId="{ABAEC2D0-0BBD-4534-A332-E3D466E254B4}" srcOrd="3" destOrd="0" presId="urn:microsoft.com/office/officeart/2008/layout/LinedList"/>
    <dgm:cxn modelId="{34104E4E-D1C6-464B-8740-C01E17F04CA1}" type="presParOf" srcId="{7097C1DB-AB78-41D2-A648-8E77D4EB8AF3}" destId="{AA9C2994-4CCC-4164-AA0D-47A40BAAB240}" srcOrd="4" destOrd="0" presId="urn:microsoft.com/office/officeart/2008/layout/LinedList"/>
    <dgm:cxn modelId="{1BE78950-6281-4284-8A64-3D79A45EC0DA}" type="presParOf" srcId="{AA9C2994-4CCC-4164-AA0D-47A40BAAB240}" destId="{D6922572-532C-4393-B18B-4132893EAF3F}" srcOrd="0" destOrd="0" presId="urn:microsoft.com/office/officeart/2008/layout/LinedList"/>
    <dgm:cxn modelId="{F7832E23-78E2-4F32-8FFF-7A444A36DF95}" type="presParOf" srcId="{AA9C2994-4CCC-4164-AA0D-47A40BAAB240}" destId="{2F98DC35-E056-40A2-8FCB-E1558B9268E1}" srcOrd="1" destOrd="0" presId="urn:microsoft.com/office/officeart/2008/layout/LinedList"/>
    <dgm:cxn modelId="{8C7B15FE-56E2-4072-BF65-CE790CCD047C}" type="presParOf" srcId="{AA9C2994-4CCC-4164-AA0D-47A40BAAB240}" destId="{58029052-E8EE-453B-9D4C-9E726962E918}" srcOrd="2" destOrd="0" presId="urn:microsoft.com/office/officeart/2008/layout/LinedList"/>
    <dgm:cxn modelId="{3231DC89-A840-487E-A868-123CA07EEF6D}" type="presParOf" srcId="{7097C1DB-AB78-41D2-A648-8E77D4EB8AF3}" destId="{61665DED-C6A0-43C6-A9CC-2180C093BAB4}" srcOrd="5" destOrd="0" presId="urn:microsoft.com/office/officeart/2008/layout/LinedList"/>
    <dgm:cxn modelId="{3FBCC25E-F3E9-42AC-A337-396E1C338E15}" type="presParOf" srcId="{7097C1DB-AB78-41D2-A648-8E77D4EB8AF3}" destId="{C4841472-140F-4751-AE29-D98E054C409E}" srcOrd="6" destOrd="0" presId="urn:microsoft.com/office/officeart/2008/layout/LinedList"/>
    <dgm:cxn modelId="{2C4738D4-91E4-4801-BEDC-9B1B714B0250}" type="presParOf" srcId="{7097C1DB-AB78-41D2-A648-8E77D4EB8AF3}" destId="{1A98F9AD-275F-4729-A13A-F77009BDBB59}" srcOrd="7" destOrd="0" presId="urn:microsoft.com/office/officeart/2008/layout/LinedList"/>
    <dgm:cxn modelId="{ED8BC790-039E-41A4-97F1-6E5BA6D71707}" type="presParOf" srcId="{1A98F9AD-275F-4729-A13A-F77009BDBB59}" destId="{188DDB68-2297-43F4-8A3E-3CE637890C6E}" srcOrd="0" destOrd="0" presId="urn:microsoft.com/office/officeart/2008/layout/LinedList"/>
    <dgm:cxn modelId="{0197F4A7-6E84-40E1-8199-628C8A467B0A}" type="presParOf" srcId="{1A98F9AD-275F-4729-A13A-F77009BDBB59}" destId="{62AF4992-13E7-4F4D-ADD2-E0904CAA3799}" srcOrd="1" destOrd="0" presId="urn:microsoft.com/office/officeart/2008/layout/LinedList"/>
    <dgm:cxn modelId="{E644712E-39D8-48D2-84D6-CCAFF8694ADC}" type="presParOf" srcId="{1A98F9AD-275F-4729-A13A-F77009BDBB59}" destId="{D5F8AC8C-F4D1-4602-8FB1-845A33BED9AD}" srcOrd="2" destOrd="0" presId="urn:microsoft.com/office/officeart/2008/layout/LinedList"/>
    <dgm:cxn modelId="{22927D80-9EA8-429D-A1A6-E02C51E6C3BF}" type="presParOf" srcId="{7097C1DB-AB78-41D2-A648-8E77D4EB8AF3}" destId="{2614D83A-FF60-4F45-8B20-8AFA54C4ECE8}" srcOrd="8" destOrd="0" presId="urn:microsoft.com/office/officeart/2008/layout/LinedList"/>
    <dgm:cxn modelId="{E2B8F4BF-4083-423A-ADA0-DEF02BF50A69}" type="presParOf" srcId="{7097C1DB-AB78-41D2-A648-8E77D4EB8AF3}" destId="{65F9AB91-7A2F-4254-95F3-9D4229DB6C0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5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51EF104F-453A-40C9-A69A-78FA98D33CAE}">
      <dgm:prSet phldrT="[Tekst]" custT="1"/>
      <dgm:spPr/>
      <dgm:t>
        <a:bodyPr/>
        <a:lstStyle/>
        <a:p>
          <a:r>
            <a:rPr lang="pl-PL" sz="3200" dirty="0"/>
            <a:t>Ocena uczniów na podstawie ich zaangażowania</a:t>
          </a:r>
        </a:p>
      </dgm:t>
    </dgm:pt>
    <dgm:pt modelId="{561B81AB-4189-4809-BDA9-481E95F17B85}" type="parTrans" cxnId="{0FB9C8D2-ECD2-4A84-B3E7-4C8F120DA549}">
      <dgm:prSet/>
      <dgm:spPr/>
      <dgm:t>
        <a:bodyPr/>
        <a:lstStyle/>
        <a:p>
          <a:endParaRPr lang="pl-PL"/>
        </a:p>
      </dgm:t>
    </dgm:pt>
    <dgm:pt modelId="{EB09515A-8774-4823-8285-8B1595B316FE}" type="sibTrans" cxnId="{0FB9C8D2-ECD2-4A84-B3E7-4C8F120DA549}">
      <dgm:prSet/>
      <dgm:spPr/>
      <dgm:t>
        <a:bodyPr/>
        <a:lstStyle/>
        <a:p>
          <a:endParaRPr lang="pl-PL"/>
        </a:p>
      </dgm:t>
    </dgm:pt>
    <dgm:pt modelId="{9A51957E-4088-4E75-BA4C-1F335BE687A6}">
      <dgm:prSet phldrT="[Tekst]" custT="1"/>
      <dgm:spPr/>
      <dgm:t>
        <a:bodyPr/>
        <a:lstStyle/>
        <a:p>
          <a:r>
            <a:rPr lang="pl-PL" sz="3200" dirty="0"/>
            <a:t>Omówienie wniosków i korzyści z realizacji WQ. </a:t>
          </a:r>
        </a:p>
      </dgm:t>
    </dgm:pt>
    <dgm:pt modelId="{1556A43A-97FC-4121-B1AA-02E6B1F1AC52}" type="parTrans" cxnId="{7DBD37F3-5DBE-41CA-AAAA-0E983B1B145F}">
      <dgm:prSet/>
      <dgm:spPr/>
      <dgm:t>
        <a:bodyPr/>
        <a:lstStyle/>
        <a:p>
          <a:endParaRPr lang="pl-PL"/>
        </a:p>
      </dgm:t>
    </dgm:pt>
    <dgm:pt modelId="{344D0234-15A9-4A84-97C9-B361C642C564}" type="sibTrans" cxnId="{7DBD37F3-5DBE-41CA-AAAA-0E983B1B145F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1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3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905F01F2-2EB2-435B-A303-7DB8D01A144A}" type="pres">
      <dgm:prSet presAssocID="{51EF104F-453A-40C9-A69A-78FA98D33CAE}" presName="vertSpace2a" presStyleCnt="0"/>
      <dgm:spPr/>
    </dgm:pt>
    <dgm:pt modelId="{B9A7FB6A-0292-4242-8797-D244D35093D5}" type="pres">
      <dgm:prSet presAssocID="{51EF104F-453A-40C9-A69A-78FA98D33CAE}" presName="horz2" presStyleCnt="0"/>
      <dgm:spPr/>
    </dgm:pt>
    <dgm:pt modelId="{F3402484-02E1-4586-BCB7-52DB3AAA526B}" type="pres">
      <dgm:prSet presAssocID="{51EF104F-453A-40C9-A69A-78FA98D33CAE}" presName="horzSpace2" presStyleCnt="0"/>
      <dgm:spPr/>
    </dgm:pt>
    <dgm:pt modelId="{737C5656-76BB-402B-8342-3524BFCEFA45}" type="pres">
      <dgm:prSet presAssocID="{51EF104F-453A-40C9-A69A-78FA98D33CAE}" presName="tx2" presStyleLbl="revTx" presStyleIdx="1" presStyleCnt="3"/>
      <dgm:spPr/>
      <dgm:t>
        <a:bodyPr/>
        <a:lstStyle/>
        <a:p>
          <a:endParaRPr lang="pl-PL"/>
        </a:p>
      </dgm:t>
    </dgm:pt>
    <dgm:pt modelId="{59A9B207-B413-43F2-BE6B-A8FE7217AEDC}" type="pres">
      <dgm:prSet presAssocID="{51EF104F-453A-40C9-A69A-78FA98D33CAE}" presName="vert2" presStyleCnt="0"/>
      <dgm:spPr/>
    </dgm:pt>
    <dgm:pt modelId="{C90B56B0-8C8A-4625-9038-0EA0F7EA5539}" type="pres">
      <dgm:prSet presAssocID="{51EF104F-453A-40C9-A69A-78FA98D33CAE}" presName="thinLine2b" presStyleLbl="callout" presStyleIdx="0" presStyleCnt="2"/>
      <dgm:spPr/>
    </dgm:pt>
    <dgm:pt modelId="{D6ADCECB-153D-4186-A6EC-7E950DA25F6A}" type="pres">
      <dgm:prSet presAssocID="{51EF104F-453A-40C9-A69A-78FA98D33CAE}" presName="vertSpace2b" presStyleCnt="0"/>
      <dgm:spPr/>
    </dgm:pt>
    <dgm:pt modelId="{170B95FB-D786-464F-9B3C-C11D6F6977F8}" type="pres">
      <dgm:prSet presAssocID="{9A51957E-4088-4E75-BA4C-1F335BE687A6}" presName="horz2" presStyleCnt="0"/>
      <dgm:spPr/>
    </dgm:pt>
    <dgm:pt modelId="{67883463-3971-4CA8-848F-6C18B29847D9}" type="pres">
      <dgm:prSet presAssocID="{9A51957E-4088-4E75-BA4C-1F335BE687A6}" presName="horzSpace2" presStyleCnt="0"/>
      <dgm:spPr/>
    </dgm:pt>
    <dgm:pt modelId="{4050FA74-8C6D-4098-B6F6-56CC70BD4C92}" type="pres">
      <dgm:prSet presAssocID="{9A51957E-4088-4E75-BA4C-1F335BE687A6}" presName="tx2" presStyleLbl="revTx" presStyleIdx="2" presStyleCnt="3"/>
      <dgm:spPr/>
      <dgm:t>
        <a:bodyPr/>
        <a:lstStyle/>
        <a:p>
          <a:endParaRPr lang="pl-PL"/>
        </a:p>
      </dgm:t>
    </dgm:pt>
    <dgm:pt modelId="{901B24E5-AB2E-4ABE-B444-ACFEDF1B09CD}" type="pres">
      <dgm:prSet presAssocID="{9A51957E-4088-4E75-BA4C-1F335BE687A6}" presName="vert2" presStyleCnt="0"/>
      <dgm:spPr/>
    </dgm:pt>
    <dgm:pt modelId="{766516C4-31A1-41D6-B22C-A06381BCA044}" type="pres">
      <dgm:prSet presAssocID="{9A51957E-4088-4E75-BA4C-1F335BE687A6}" presName="thinLine2b" presStyleLbl="callout" presStyleIdx="1" presStyleCnt="2"/>
      <dgm:spPr/>
    </dgm:pt>
    <dgm:pt modelId="{F2EC0BA3-5F77-4B02-AB09-C19627F21CD8}" type="pres">
      <dgm:prSet presAssocID="{9A51957E-4088-4E75-BA4C-1F335BE687A6}" presName="vertSpace2b" presStyleCnt="0"/>
      <dgm:spPr/>
    </dgm:pt>
  </dgm:ptLst>
  <dgm:cxnLst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0FB9C8D2-ECD2-4A84-B3E7-4C8F120DA549}" srcId="{F50C33F2-E1F4-4F0A-AE17-06F704849578}" destId="{51EF104F-453A-40C9-A69A-78FA98D33CAE}" srcOrd="0" destOrd="0" parTransId="{561B81AB-4189-4809-BDA9-481E95F17B85}" sibTransId="{EB09515A-8774-4823-8285-8B1595B316FE}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7DBD37F3-5DBE-41CA-AAAA-0E983B1B145F}" srcId="{F50C33F2-E1F4-4F0A-AE17-06F704849578}" destId="{9A51957E-4088-4E75-BA4C-1F335BE687A6}" srcOrd="1" destOrd="0" parTransId="{1556A43A-97FC-4121-B1AA-02E6B1F1AC52}" sibTransId="{344D0234-15A9-4A84-97C9-B361C642C564}"/>
    <dgm:cxn modelId="{60BEE589-1B81-4CCF-8834-181507EC017F}" type="presOf" srcId="{51EF104F-453A-40C9-A69A-78FA98D33CAE}" destId="{737C5656-76BB-402B-8342-3524BFCEFA45}" srcOrd="0" destOrd="0" presId="urn:microsoft.com/office/officeart/2008/layout/LinedList"/>
    <dgm:cxn modelId="{A023F778-562A-46E4-A8E4-8D2BA3CE17A1}" type="presOf" srcId="{9A51957E-4088-4E75-BA4C-1F335BE687A6}" destId="{4050FA74-8C6D-4098-B6F6-56CC70BD4C92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F34ED032-3F67-44AB-B4C4-C88422FE61C3}" type="presParOf" srcId="{29D5C017-E8F7-4212-9145-8014706B0AD0}" destId="{905F01F2-2EB2-435B-A303-7DB8D01A144A}" srcOrd="0" destOrd="0" presId="urn:microsoft.com/office/officeart/2008/layout/LinedList"/>
    <dgm:cxn modelId="{341BF2C3-67A1-4D49-BB25-B6D10E9DCBFD}" type="presParOf" srcId="{29D5C017-E8F7-4212-9145-8014706B0AD0}" destId="{B9A7FB6A-0292-4242-8797-D244D35093D5}" srcOrd="1" destOrd="0" presId="urn:microsoft.com/office/officeart/2008/layout/LinedList"/>
    <dgm:cxn modelId="{F6C86232-30D5-44BF-8B31-88DC98793617}" type="presParOf" srcId="{B9A7FB6A-0292-4242-8797-D244D35093D5}" destId="{F3402484-02E1-4586-BCB7-52DB3AAA526B}" srcOrd="0" destOrd="0" presId="urn:microsoft.com/office/officeart/2008/layout/LinedList"/>
    <dgm:cxn modelId="{F0A939E5-7CC0-4335-A923-F479677B29B2}" type="presParOf" srcId="{B9A7FB6A-0292-4242-8797-D244D35093D5}" destId="{737C5656-76BB-402B-8342-3524BFCEFA45}" srcOrd="1" destOrd="0" presId="urn:microsoft.com/office/officeart/2008/layout/LinedList"/>
    <dgm:cxn modelId="{6314BC0E-22A9-49AF-B190-35D185760EFD}" type="presParOf" srcId="{B9A7FB6A-0292-4242-8797-D244D35093D5}" destId="{59A9B207-B413-43F2-BE6B-A8FE7217AEDC}" srcOrd="2" destOrd="0" presId="urn:microsoft.com/office/officeart/2008/layout/LinedList"/>
    <dgm:cxn modelId="{00CD5D06-4824-4AB4-A47F-69482D58B283}" type="presParOf" srcId="{29D5C017-E8F7-4212-9145-8014706B0AD0}" destId="{C90B56B0-8C8A-4625-9038-0EA0F7EA5539}" srcOrd="2" destOrd="0" presId="urn:microsoft.com/office/officeart/2008/layout/LinedList"/>
    <dgm:cxn modelId="{4FF7880B-FBC6-447F-8AA7-8D8937EF0DEA}" type="presParOf" srcId="{29D5C017-E8F7-4212-9145-8014706B0AD0}" destId="{D6ADCECB-153D-4186-A6EC-7E950DA25F6A}" srcOrd="3" destOrd="0" presId="urn:microsoft.com/office/officeart/2008/layout/LinedList"/>
    <dgm:cxn modelId="{D0530290-F0B5-4275-B027-CF545F32ACFD}" type="presParOf" srcId="{29D5C017-E8F7-4212-9145-8014706B0AD0}" destId="{170B95FB-D786-464F-9B3C-C11D6F6977F8}" srcOrd="4" destOrd="0" presId="urn:microsoft.com/office/officeart/2008/layout/LinedList"/>
    <dgm:cxn modelId="{3311B93B-1367-4411-B7A2-2F91F81F46C7}" type="presParOf" srcId="{170B95FB-D786-464F-9B3C-C11D6F6977F8}" destId="{67883463-3971-4CA8-848F-6C18B29847D9}" srcOrd="0" destOrd="0" presId="urn:microsoft.com/office/officeart/2008/layout/LinedList"/>
    <dgm:cxn modelId="{6DA3A64B-36ED-4B1C-8C8C-6459F39D0B6C}" type="presParOf" srcId="{170B95FB-D786-464F-9B3C-C11D6F6977F8}" destId="{4050FA74-8C6D-4098-B6F6-56CC70BD4C92}" srcOrd="1" destOrd="0" presId="urn:microsoft.com/office/officeart/2008/layout/LinedList"/>
    <dgm:cxn modelId="{65B78F0C-BD20-4323-A35B-84D4713F82F2}" type="presParOf" srcId="{170B95FB-D786-464F-9B3C-C11D6F6977F8}" destId="{901B24E5-AB2E-4ABE-B444-ACFEDF1B09CD}" srcOrd="2" destOrd="0" presId="urn:microsoft.com/office/officeart/2008/layout/LinedList"/>
    <dgm:cxn modelId="{21B9FCB2-879E-40EF-A62C-237DAAB7B1F6}" type="presParOf" srcId="{29D5C017-E8F7-4212-9145-8014706B0AD0}" destId="{766516C4-31A1-41D6-B22C-A06381BCA044}" srcOrd="5" destOrd="0" presId="urn:microsoft.com/office/officeart/2008/layout/LinedList"/>
    <dgm:cxn modelId="{74F27914-FE98-4CB0-893F-176359B829C6}" type="presParOf" srcId="{29D5C017-E8F7-4212-9145-8014706B0AD0}" destId="{F2EC0BA3-5F77-4B02-AB09-C19627F21CD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process4" loCatId="process" qsTypeId="urn:microsoft.com/office/officeart/2005/8/quickstyle/simple2" qsCatId="simple" csTypeId="urn:microsoft.com/office/officeart/2005/8/colors/accent4_1" csCatId="accent4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1h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3h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/>
            <a:t>2h</a:t>
          </a:r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9C6B6CE1-7C49-4BDC-9FD8-0B85A4B1F8FA}" type="pres">
      <dgm:prSet presAssocID="{12FD1537-C9D0-4B2B-A0FE-A6DC928FE6E9}" presName="Name0" presStyleCnt="0">
        <dgm:presLayoutVars>
          <dgm:dir/>
          <dgm:animLvl val="lvl"/>
          <dgm:resizeHandles val="exact"/>
        </dgm:presLayoutVars>
      </dgm:prSet>
      <dgm:spPr/>
    </dgm:pt>
    <dgm:pt modelId="{7F8D4960-C1B4-4013-8242-F6B54FF273BA}" type="pres">
      <dgm:prSet presAssocID="{4B07E24F-07D4-4572-A167-679B26F308CF}" presName="boxAndChildren" presStyleCnt="0"/>
      <dgm:spPr/>
    </dgm:pt>
    <dgm:pt modelId="{3595C325-03B7-46AF-9550-EF4E114CC358}" type="pres">
      <dgm:prSet presAssocID="{4B07E24F-07D4-4572-A167-679B26F308CF}" presName="parentTextBox" presStyleLbl="node1" presStyleIdx="0" presStyleCnt="5"/>
      <dgm:spPr/>
      <dgm:t>
        <a:bodyPr/>
        <a:lstStyle/>
        <a:p>
          <a:endParaRPr lang="pl-PL"/>
        </a:p>
      </dgm:t>
    </dgm:pt>
    <dgm:pt modelId="{B0AD0CEE-8F4A-4758-B603-6152C688A338}" type="pres">
      <dgm:prSet presAssocID="{D857D37A-D1FA-46CC-B138-65AA12169BB9}" presName="sp" presStyleCnt="0"/>
      <dgm:spPr/>
    </dgm:pt>
    <dgm:pt modelId="{25E23DD3-B12F-428B-9382-A3C01F1D413A}" type="pres">
      <dgm:prSet presAssocID="{EE149F14-0A53-493A-9D4B-91D1F2B7C86D}" presName="arrowAndChildren" presStyleCnt="0"/>
      <dgm:spPr/>
    </dgm:pt>
    <dgm:pt modelId="{24D522E1-3122-4547-B36A-37055567B9B6}" type="pres">
      <dgm:prSet presAssocID="{EE149F14-0A53-493A-9D4B-91D1F2B7C86D}" presName="parentTextArrow" presStyleLbl="node1" presStyleIdx="1" presStyleCnt="5"/>
      <dgm:spPr/>
      <dgm:t>
        <a:bodyPr/>
        <a:lstStyle/>
        <a:p>
          <a:endParaRPr lang="pl-PL"/>
        </a:p>
      </dgm:t>
    </dgm:pt>
    <dgm:pt modelId="{D7D73901-8D41-466F-98DB-526733E6065B}" type="pres">
      <dgm:prSet presAssocID="{90927606-538D-42DE-9B58-292DAC4A770F}" presName="sp" presStyleCnt="0"/>
      <dgm:spPr/>
    </dgm:pt>
    <dgm:pt modelId="{03A3F8EA-8634-481D-837F-931AD7883B48}" type="pres">
      <dgm:prSet presAssocID="{D8B0BE8A-4AFA-4212-AEB7-5C379C4601E5}" presName="arrowAndChildren" presStyleCnt="0"/>
      <dgm:spPr/>
    </dgm:pt>
    <dgm:pt modelId="{547F7552-F4E7-4A5C-B117-8E0A65F2B1BE}" type="pres">
      <dgm:prSet presAssocID="{D8B0BE8A-4AFA-4212-AEB7-5C379C4601E5}" presName="parentTextArrow" presStyleLbl="node1" presStyleIdx="2" presStyleCnt="5"/>
      <dgm:spPr/>
      <dgm:t>
        <a:bodyPr/>
        <a:lstStyle/>
        <a:p>
          <a:endParaRPr lang="pl-PL"/>
        </a:p>
      </dgm:t>
    </dgm:pt>
    <dgm:pt modelId="{44AB70D9-0E4C-401A-B67F-757052452088}" type="pres">
      <dgm:prSet presAssocID="{AB7F6ABF-474D-4EFF-AA1F-7B5D54E14302}" presName="sp" presStyleCnt="0"/>
      <dgm:spPr/>
    </dgm:pt>
    <dgm:pt modelId="{FF3EA061-DC1D-4E74-985A-CBC7F12C32A6}" type="pres">
      <dgm:prSet presAssocID="{EC5EAEC4-2982-492F-964C-40DAAE2478F6}" presName="arrowAndChildren" presStyleCnt="0"/>
      <dgm:spPr/>
    </dgm:pt>
    <dgm:pt modelId="{66AE857F-43D3-4A67-94D6-BE79CBDB76E6}" type="pres">
      <dgm:prSet presAssocID="{EC5EAEC4-2982-492F-964C-40DAAE2478F6}" presName="parentTextArrow" presStyleLbl="node1" presStyleIdx="3" presStyleCnt="5"/>
      <dgm:spPr/>
      <dgm:t>
        <a:bodyPr/>
        <a:lstStyle/>
        <a:p>
          <a:endParaRPr lang="pl-PL"/>
        </a:p>
      </dgm:t>
    </dgm:pt>
    <dgm:pt modelId="{0DEDCD70-A97D-40AD-BB35-C1BCFB9599F2}" type="pres">
      <dgm:prSet presAssocID="{9BCCA12B-87DD-47EC-92C4-89F278508A96}" presName="sp" presStyleCnt="0"/>
      <dgm:spPr/>
    </dgm:pt>
    <dgm:pt modelId="{218C44AD-4AD1-4171-B592-2ECBA640EA2C}" type="pres">
      <dgm:prSet presAssocID="{6A660416-E7A6-4E2C-A8EF-1A3AC5A0B514}" presName="arrowAndChildren" presStyleCnt="0"/>
      <dgm:spPr/>
    </dgm:pt>
    <dgm:pt modelId="{008725AC-39C3-40B7-B695-673914BF8091}" type="pres">
      <dgm:prSet presAssocID="{6A660416-E7A6-4E2C-A8EF-1A3AC5A0B514}" presName="parentTextArrow" presStyleLbl="node1" presStyleIdx="4" presStyleCnt="5"/>
      <dgm:spPr/>
      <dgm:t>
        <a:bodyPr/>
        <a:lstStyle/>
        <a:p>
          <a:endParaRPr lang="pl-PL"/>
        </a:p>
      </dgm:t>
    </dgm:pt>
  </dgm:ptLst>
  <dgm:cxnLst>
    <dgm:cxn modelId="{9BEB09E6-71A6-45BF-9028-F449B0875880}" type="presOf" srcId="{EE149F14-0A53-493A-9D4B-91D1F2B7C86D}" destId="{24D522E1-3122-4547-B36A-37055567B9B6}" srcOrd="0" destOrd="0" presId="urn:microsoft.com/office/officeart/2005/8/layout/process4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ADD77850-0A6A-48F5-A1E0-464896DABA79}" type="presOf" srcId="{EC5EAEC4-2982-492F-964C-40DAAE2478F6}" destId="{66AE857F-43D3-4A67-94D6-BE79CBDB76E6}" srcOrd="0" destOrd="0" presId="urn:microsoft.com/office/officeart/2005/8/layout/process4"/>
    <dgm:cxn modelId="{EFD34FA1-3907-4C9F-92ED-357F25DC6BBE}" type="presOf" srcId="{D8B0BE8A-4AFA-4212-AEB7-5C379C4601E5}" destId="{547F7552-F4E7-4A5C-B117-8E0A65F2B1BE}" srcOrd="0" destOrd="0" presId="urn:microsoft.com/office/officeart/2005/8/layout/process4"/>
    <dgm:cxn modelId="{454F7774-E000-45F6-9E0D-5BA630AB8DC5}" type="presOf" srcId="{6A660416-E7A6-4E2C-A8EF-1A3AC5A0B514}" destId="{008725AC-39C3-40B7-B695-673914BF8091}" srcOrd="0" destOrd="0" presId="urn:microsoft.com/office/officeart/2005/8/layout/process4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D5C273CA-C909-486D-8670-6FAB7BD03ECC}" type="presOf" srcId="{12FD1537-C9D0-4B2B-A0FE-A6DC928FE6E9}" destId="{9C6B6CE1-7C49-4BDC-9FD8-0B85A4B1F8FA}" srcOrd="0" destOrd="0" presId="urn:microsoft.com/office/officeart/2005/8/layout/process4"/>
    <dgm:cxn modelId="{C7C21216-2CD1-481C-8762-8E3F6B5E3EDD}" type="presOf" srcId="{4B07E24F-07D4-4572-A167-679B26F308CF}" destId="{3595C325-03B7-46AF-9550-EF4E114CC358}" srcOrd="0" destOrd="0" presId="urn:microsoft.com/office/officeart/2005/8/layout/process4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B99F2BFC-66A9-4BCC-9CF9-74D6586D2FB0}" type="presParOf" srcId="{9C6B6CE1-7C49-4BDC-9FD8-0B85A4B1F8FA}" destId="{7F8D4960-C1B4-4013-8242-F6B54FF273BA}" srcOrd="0" destOrd="0" presId="urn:microsoft.com/office/officeart/2005/8/layout/process4"/>
    <dgm:cxn modelId="{71132B02-ACC1-4986-8917-50A1DCA0C8B3}" type="presParOf" srcId="{7F8D4960-C1B4-4013-8242-F6B54FF273BA}" destId="{3595C325-03B7-46AF-9550-EF4E114CC358}" srcOrd="0" destOrd="0" presId="urn:microsoft.com/office/officeart/2005/8/layout/process4"/>
    <dgm:cxn modelId="{7696DE36-0959-44EB-87B3-F836375A7E49}" type="presParOf" srcId="{9C6B6CE1-7C49-4BDC-9FD8-0B85A4B1F8FA}" destId="{B0AD0CEE-8F4A-4758-B603-6152C688A338}" srcOrd="1" destOrd="0" presId="urn:microsoft.com/office/officeart/2005/8/layout/process4"/>
    <dgm:cxn modelId="{CA3D0382-7E78-429C-BBF0-34FB48DF9213}" type="presParOf" srcId="{9C6B6CE1-7C49-4BDC-9FD8-0B85A4B1F8FA}" destId="{25E23DD3-B12F-428B-9382-A3C01F1D413A}" srcOrd="2" destOrd="0" presId="urn:microsoft.com/office/officeart/2005/8/layout/process4"/>
    <dgm:cxn modelId="{B9647407-F0E3-46DA-B524-05299C1A0130}" type="presParOf" srcId="{25E23DD3-B12F-428B-9382-A3C01F1D413A}" destId="{24D522E1-3122-4547-B36A-37055567B9B6}" srcOrd="0" destOrd="0" presId="urn:microsoft.com/office/officeart/2005/8/layout/process4"/>
    <dgm:cxn modelId="{1093C7D9-C050-4BA0-BFF6-9204B16BFA0D}" type="presParOf" srcId="{9C6B6CE1-7C49-4BDC-9FD8-0B85A4B1F8FA}" destId="{D7D73901-8D41-466F-98DB-526733E6065B}" srcOrd="3" destOrd="0" presId="urn:microsoft.com/office/officeart/2005/8/layout/process4"/>
    <dgm:cxn modelId="{693036E8-B7C4-4BC1-A5A8-7B93BAD093E8}" type="presParOf" srcId="{9C6B6CE1-7C49-4BDC-9FD8-0B85A4B1F8FA}" destId="{03A3F8EA-8634-481D-837F-931AD7883B48}" srcOrd="4" destOrd="0" presId="urn:microsoft.com/office/officeart/2005/8/layout/process4"/>
    <dgm:cxn modelId="{AC9E5630-5185-4649-8749-798D1C4AFEB0}" type="presParOf" srcId="{03A3F8EA-8634-481D-837F-931AD7883B48}" destId="{547F7552-F4E7-4A5C-B117-8E0A65F2B1BE}" srcOrd="0" destOrd="0" presId="urn:microsoft.com/office/officeart/2005/8/layout/process4"/>
    <dgm:cxn modelId="{C948A02C-01EC-4339-ADF8-9862B2E67F32}" type="presParOf" srcId="{9C6B6CE1-7C49-4BDC-9FD8-0B85A4B1F8FA}" destId="{44AB70D9-0E4C-401A-B67F-757052452088}" srcOrd="5" destOrd="0" presId="urn:microsoft.com/office/officeart/2005/8/layout/process4"/>
    <dgm:cxn modelId="{CC94EC17-AECC-430C-ABBC-CB4671BB6DCD}" type="presParOf" srcId="{9C6B6CE1-7C49-4BDC-9FD8-0B85A4B1F8FA}" destId="{FF3EA061-DC1D-4E74-985A-CBC7F12C32A6}" srcOrd="6" destOrd="0" presId="urn:microsoft.com/office/officeart/2005/8/layout/process4"/>
    <dgm:cxn modelId="{49A788BD-EADB-46F4-8806-B62D1224E741}" type="presParOf" srcId="{FF3EA061-DC1D-4E74-985A-CBC7F12C32A6}" destId="{66AE857F-43D3-4A67-94D6-BE79CBDB76E6}" srcOrd="0" destOrd="0" presId="urn:microsoft.com/office/officeart/2005/8/layout/process4"/>
    <dgm:cxn modelId="{AA40BD01-BF03-4E19-9ADA-586C1BF29C9D}" type="presParOf" srcId="{9C6B6CE1-7C49-4BDC-9FD8-0B85A4B1F8FA}" destId="{0DEDCD70-A97D-40AD-BB35-C1BCFB9599F2}" srcOrd="7" destOrd="0" presId="urn:microsoft.com/office/officeart/2005/8/layout/process4"/>
    <dgm:cxn modelId="{4443FFC4-C8E5-4251-9DF2-5ABC59042751}" type="presParOf" srcId="{9C6B6CE1-7C49-4BDC-9FD8-0B85A4B1F8FA}" destId="{218C44AD-4AD1-4171-B592-2ECBA640EA2C}" srcOrd="8" destOrd="0" presId="urn:microsoft.com/office/officeart/2005/8/layout/process4"/>
    <dgm:cxn modelId="{8D7CFACD-5D4F-4B2B-8BA1-74CC1C24D49F}" type="presParOf" srcId="{218C44AD-4AD1-4171-B592-2ECBA640EA2C}" destId="{008725AC-39C3-40B7-B695-673914BF809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#1" loCatId="picture" qsTypeId="urn:microsoft.com/office/officeart/2005/8/quickstyle/simple1" qsCatId="simple" csTypeId="urn:microsoft.com/office/officeart/2005/8/colors/accent4_3" csCatId="accent4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1173380-AF89-4316-A0F9-7DBD0A87E3EE}" type="presOf" srcId="{3E98D307-BFAA-4D97-9DC9-EE6AB3EA965A}" destId="{2E28AD82-E0DA-4571-AFE1-F4E84CFF355C}" srcOrd="0" destOrd="0" presId="urn:microsoft.com/office/officeart/2005/8/layout/vList3#1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A9C5EA46-9CA4-4233-9C96-EFF3D6B661BE}" type="presOf" srcId="{F893FA8B-B776-4162-A91B-B82610C26CE4}" destId="{9F16C54F-283C-494E-B416-1183D9A4F938}" srcOrd="0" destOrd="0" presId="urn:microsoft.com/office/officeart/2005/8/layout/vList3#1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2277025D-E632-4EC4-9753-561F787C8618}" type="presOf" srcId="{D8063049-7493-41D4-B1CC-A03AC1B1AFDC}" destId="{ED6EB2E0-A139-4B50-AC2A-3AD24560496A}" srcOrd="0" destOrd="0" presId="urn:microsoft.com/office/officeart/2005/8/layout/vList3#1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0DA584E9-0D75-4AE8-8327-2AD67B1A83FB}" type="presOf" srcId="{35C7B276-D57D-4FF4-8F0C-B99055EA1493}" destId="{FAF2C545-8898-4C87-8842-C2BFFE6EA546}" srcOrd="0" destOrd="0" presId="urn:microsoft.com/office/officeart/2005/8/layout/vList3#1"/>
    <dgm:cxn modelId="{3A1B8BA5-8CA3-4B8E-8223-0FBEE1861133}" type="presOf" srcId="{10F0BCA8-E511-4366-A71A-BC7B3C73FA8B}" destId="{729DFBE3-8380-4A6E-A7F7-2E849D608EA9}" srcOrd="0" destOrd="0" presId="urn:microsoft.com/office/officeart/2005/8/layout/vList3#1"/>
    <dgm:cxn modelId="{3B7BA5DE-6778-49BE-BCF5-AF07D5CA61BB}" type="presOf" srcId="{2272E22D-0414-47B6-B861-2A354CA76915}" destId="{38DD6933-494C-4E0B-9DDD-E1DE84984A4A}" srcOrd="0" destOrd="0" presId="urn:microsoft.com/office/officeart/2005/8/layout/vList3#1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A3C0FECD-EDDF-4E58-B662-9EF2A9E7A584}" type="presOf" srcId="{EDC471C4-26D6-4ABB-A2F2-0A4B2A2468B3}" destId="{A6B74D06-34AD-4D16-B4E0-4E2C6AF40336}" srcOrd="0" destOrd="0" presId="urn:microsoft.com/office/officeart/2005/8/layout/vList3#1"/>
    <dgm:cxn modelId="{983E04A1-052F-49BC-B88F-E6F4C3412E4B}" type="presParOf" srcId="{2E28AD82-E0DA-4571-AFE1-F4E84CFF355C}" destId="{5239550F-DA68-46EA-99CE-A0DA11A5F07F}" srcOrd="0" destOrd="0" presId="urn:microsoft.com/office/officeart/2005/8/layout/vList3#1"/>
    <dgm:cxn modelId="{1630ED37-6DD7-45C8-A81F-68BA8C5A0C48}" type="presParOf" srcId="{5239550F-DA68-46EA-99CE-A0DA11A5F07F}" destId="{B5404363-6DA1-4382-A208-8ACC20240F47}" srcOrd="0" destOrd="0" presId="urn:microsoft.com/office/officeart/2005/8/layout/vList3#1"/>
    <dgm:cxn modelId="{E68E4046-6DD9-4200-A0EF-B0313584503C}" type="presParOf" srcId="{5239550F-DA68-46EA-99CE-A0DA11A5F07F}" destId="{ED6EB2E0-A139-4B50-AC2A-3AD24560496A}" srcOrd="1" destOrd="0" presId="urn:microsoft.com/office/officeart/2005/8/layout/vList3#1"/>
    <dgm:cxn modelId="{C391DB12-5672-42C4-B23B-845CE58012CE}" type="presParOf" srcId="{2E28AD82-E0DA-4571-AFE1-F4E84CFF355C}" destId="{90A4CE0B-8786-4596-9D1E-6B8CB1E0300C}" srcOrd="1" destOrd="0" presId="urn:microsoft.com/office/officeart/2005/8/layout/vList3#1"/>
    <dgm:cxn modelId="{E477EA8F-2205-47B0-830C-87CEBE73B79C}" type="presParOf" srcId="{2E28AD82-E0DA-4571-AFE1-F4E84CFF355C}" destId="{EDE16F7B-04E0-4D98-8B89-E5D1E5EC25C1}" srcOrd="2" destOrd="0" presId="urn:microsoft.com/office/officeart/2005/8/layout/vList3#1"/>
    <dgm:cxn modelId="{DF232238-E2A7-4290-BC46-498E8C7A2D66}" type="presParOf" srcId="{EDE16F7B-04E0-4D98-8B89-E5D1E5EC25C1}" destId="{D849FF36-F9D6-4FEF-94A6-41A2D78CAA49}" srcOrd="0" destOrd="0" presId="urn:microsoft.com/office/officeart/2005/8/layout/vList3#1"/>
    <dgm:cxn modelId="{F07BA8DD-EBEC-4078-8E5E-2BF0F1A8AE4B}" type="presParOf" srcId="{EDE16F7B-04E0-4D98-8B89-E5D1E5EC25C1}" destId="{A6B74D06-34AD-4D16-B4E0-4E2C6AF40336}" srcOrd="1" destOrd="0" presId="urn:microsoft.com/office/officeart/2005/8/layout/vList3#1"/>
    <dgm:cxn modelId="{A65F835A-D209-4483-B6BC-08D351860E46}" type="presParOf" srcId="{2E28AD82-E0DA-4571-AFE1-F4E84CFF355C}" destId="{592BDDBE-E5C9-41C7-BCF6-B0E9A1045A12}" srcOrd="3" destOrd="0" presId="urn:microsoft.com/office/officeart/2005/8/layout/vList3#1"/>
    <dgm:cxn modelId="{D5BB6288-3841-4B51-9C93-0ADED46268D5}" type="presParOf" srcId="{2E28AD82-E0DA-4571-AFE1-F4E84CFF355C}" destId="{BDC9ADDE-67E0-4521-9EEA-76B7B40CBC2B}" srcOrd="4" destOrd="0" presId="urn:microsoft.com/office/officeart/2005/8/layout/vList3#1"/>
    <dgm:cxn modelId="{54CD4A2B-0112-4B97-B8E6-1E8F59AA908E}" type="presParOf" srcId="{BDC9ADDE-67E0-4521-9EEA-76B7B40CBC2B}" destId="{75DBBF3A-7740-4776-AF9F-AFB40D80AE92}" srcOrd="0" destOrd="0" presId="urn:microsoft.com/office/officeart/2005/8/layout/vList3#1"/>
    <dgm:cxn modelId="{04D71B13-2AF3-4E41-9FA4-F9973D6D8DA4}" type="presParOf" srcId="{BDC9ADDE-67E0-4521-9EEA-76B7B40CBC2B}" destId="{38DD6933-494C-4E0B-9DDD-E1DE84984A4A}" srcOrd="1" destOrd="0" presId="urn:microsoft.com/office/officeart/2005/8/layout/vList3#1"/>
    <dgm:cxn modelId="{3B2E12DD-2636-4CEE-8654-422184CD0D41}" type="presParOf" srcId="{2E28AD82-E0DA-4571-AFE1-F4E84CFF355C}" destId="{64D1A3C8-FE65-420D-A955-21BA8276C0FF}" srcOrd="5" destOrd="0" presId="urn:microsoft.com/office/officeart/2005/8/layout/vList3#1"/>
    <dgm:cxn modelId="{814626A7-75FB-48C6-BF81-6E748F615811}" type="presParOf" srcId="{2E28AD82-E0DA-4571-AFE1-F4E84CFF355C}" destId="{37A4B606-7360-4EFD-B76A-56F258828773}" srcOrd="6" destOrd="0" presId="urn:microsoft.com/office/officeart/2005/8/layout/vList3#1"/>
    <dgm:cxn modelId="{BBCF1B7E-6741-4656-8ED1-3B1A9BF57E0E}" type="presParOf" srcId="{37A4B606-7360-4EFD-B76A-56F258828773}" destId="{1F2A54C4-4F99-4569-ABEC-3463216146DF}" srcOrd="0" destOrd="0" presId="urn:microsoft.com/office/officeart/2005/8/layout/vList3#1"/>
    <dgm:cxn modelId="{6F222E11-7448-4734-A741-35A6B36423E8}" type="presParOf" srcId="{37A4B606-7360-4EFD-B76A-56F258828773}" destId="{729DFBE3-8380-4A6E-A7F7-2E849D608EA9}" srcOrd="1" destOrd="0" presId="urn:microsoft.com/office/officeart/2005/8/layout/vList3#1"/>
    <dgm:cxn modelId="{23C7C4F9-D9F8-4706-9A05-24B572C239C4}" type="presParOf" srcId="{2E28AD82-E0DA-4571-AFE1-F4E84CFF355C}" destId="{299A830E-A4FE-482D-BF07-88D5B4B5FFF6}" srcOrd="7" destOrd="0" presId="urn:microsoft.com/office/officeart/2005/8/layout/vList3#1"/>
    <dgm:cxn modelId="{7953398B-6436-4051-991B-8F16BFD1A2F0}" type="presParOf" srcId="{2E28AD82-E0DA-4571-AFE1-F4E84CFF355C}" destId="{B0287678-1F71-4E5A-B973-7F4677A9958D}" srcOrd="8" destOrd="0" presId="urn:microsoft.com/office/officeart/2005/8/layout/vList3#1"/>
    <dgm:cxn modelId="{577E527E-314C-4FF6-B477-E507666C52B5}" type="presParOf" srcId="{B0287678-1F71-4E5A-B973-7F4677A9958D}" destId="{C821DC54-3FD7-4244-B8CF-009E91F2C2C1}" srcOrd="0" destOrd="0" presId="urn:microsoft.com/office/officeart/2005/8/layout/vList3#1"/>
    <dgm:cxn modelId="{DA760EC5-F755-45FA-9856-21C32E132C13}" type="presParOf" srcId="{B0287678-1F71-4E5A-B973-7F4677A9958D}" destId="{9F16C54F-283C-494E-B416-1183D9A4F938}" srcOrd="1" destOrd="0" presId="urn:microsoft.com/office/officeart/2005/8/layout/vList3#1"/>
    <dgm:cxn modelId="{F82E457C-1D8C-42CA-B9CD-68FD8A3404A8}" type="presParOf" srcId="{2E28AD82-E0DA-4571-AFE1-F4E84CFF355C}" destId="{0F3EED67-6F11-4D02-BD7C-F4C2F4A7C68E}" srcOrd="9" destOrd="0" presId="urn:microsoft.com/office/officeart/2005/8/layout/vList3#1"/>
    <dgm:cxn modelId="{40C8FF82-2F56-42BE-907B-3EA41933C08D}" type="presParOf" srcId="{2E28AD82-E0DA-4571-AFE1-F4E84CFF355C}" destId="{870D34B4-094C-4C08-8121-0685929ED644}" srcOrd="10" destOrd="0" presId="urn:microsoft.com/office/officeart/2005/8/layout/vList3#1"/>
    <dgm:cxn modelId="{DD9AF833-7B84-4E16-AC7D-531AD356C613}" type="presParOf" srcId="{870D34B4-094C-4C08-8121-0685929ED644}" destId="{FDC646DE-EB74-4061-86D9-D33800299AC8}" srcOrd="0" destOrd="0" presId="urn:microsoft.com/office/officeart/2005/8/layout/vList3#1"/>
    <dgm:cxn modelId="{036C7144-2F7A-4EF2-AC34-1427A7A92552}" type="presParOf" srcId="{870D34B4-094C-4C08-8121-0685929ED644}" destId="{FAF2C545-8898-4C87-8842-C2BFFE6EA54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5391F0-93A9-4425-AE3B-4BEA3669C71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9937E-4D4B-4654-ADE7-2911A4BBC699}">
      <dsp:nvSpPr>
        <dsp:cNvPr id="0" name=""/>
        <dsp:cNvSpPr/>
      </dsp:nvSpPr>
      <dsp:spPr>
        <a:xfrm>
          <a:off x="0" y="0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/>
            <a:t>Etap 1</a:t>
          </a:r>
          <a:endParaRPr lang="pl-PL" sz="6100" kern="1200" dirty="0"/>
        </a:p>
      </dsp:txBody>
      <dsp:txXfrm>
        <a:off x="0" y="0"/>
        <a:ext cx="2103120" cy="2176272"/>
      </dsp:txXfrm>
    </dsp:sp>
    <dsp:sp modelId="{A7E94BA6-59A1-4411-80E3-6F83E0AB3E76}">
      <dsp:nvSpPr>
        <dsp:cNvPr id="0" name=""/>
        <dsp:cNvSpPr/>
      </dsp:nvSpPr>
      <dsp:spPr>
        <a:xfrm>
          <a:off x="2260854" y="34004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W oparciu o prezentacje nauczyciela, zapoznanie klasy z tematyką smart </a:t>
          </a:r>
          <a:r>
            <a:rPr lang="pl-PL" sz="1500" kern="1200" dirty="0" err="1"/>
            <a:t>home</a:t>
          </a:r>
          <a:r>
            <a:rPr lang="pl-PL" sz="1500" kern="1200" dirty="0"/>
            <a:t> i  dostawcami rozwiązań.</a:t>
          </a:r>
        </a:p>
      </dsp:txBody>
      <dsp:txXfrm>
        <a:off x="2260854" y="34004"/>
        <a:ext cx="8254746" cy="680085"/>
      </dsp:txXfrm>
    </dsp:sp>
    <dsp:sp modelId="{44FE26E9-C4A8-4AC3-986F-E0E275B2E387}">
      <dsp:nvSpPr>
        <dsp:cNvPr id="0" name=""/>
        <dsp:cNvSpPr/>
      </dsp:nvSpPr>
      <dsp:spPr>
        <a:xfrm>
          <a:off x="2103120" y="714089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E35473-CD56-48E4-9FF6-E849CFBD1603}">
      <dsp:nvSpPr>
        <dsp:cNvPr id="0" name=""/>
        <dsp:cNvSpPr/>
      </dsp:nvSpPr>
      <dsp:spPr>
        <a:xfrm>
          <a:off x="2260854" y="748093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Prezentacja nauczyciela ma naprowadzić uczniów na poprawne tezy, jakie powinni zawrzeć w swojej pracy.</a:t>
          </a:r>
        </a:p>
      </dsp:txBody>
      <dsp:txXfrm>
        <a:off x="2260854" y="748093"/>
        <a:ext cx="8254746" cy="680085"/>
      </dsp:txXfrm>
    </dsp:sp>
    <dsp:sp modelId="{12C32801-722A-486C-A707-3F6F71D5BB93}">
      <dsp:nvSpPr>
        <dsp:cNvPr id="0" name=""/>
        <dsp:cNvSpPr/>
      </dsp:nvSpPr>
      <dsp:spPr>
        <a:xfrm>
          <a:off x="2103120" y="1428178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1C5AD-FD6A-4FD6-9B2F-D14C1B079868}">
      <dsp:nvSpPr>
        <dsp:cNvPr id="0" name=""/>
        <dsp:cNvSpPr/>
      </dsp:nvSpPr>
      <dsp:spPr>
        <a:xfrm>
          <a:off x="2260854" y="1462182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Jej celem jest też wskazania źródeł wiedzy. </a:t>
          </a:r>
        </a:p>
      </dsp:txBody>
      <dsp:txXfrm>
        <a:off x="2260854" y="1462182"/>
        <a:ext cx="8254746" cy="680085"/>
      </dsp:txXfrm>
    </dsp:sp>
    <dsp:sp modelId="{F5120DB5-94F2-423C-8632-170AB30A1A71}">
      <dsp:nvSpPr>
        <dsp:cNvPr id="0" name=""/>
        <dsp:cNvSpPr/>
      </dsp:nvSpPr>
      <dsp:spPr>
        <a:xfrm>
          <a:off x="2103120" y="2142267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530F6-88AF-421A-81C7-A9A390D2AA80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FCF68-2617-40E7-98E7-729249842E1C}">
      <dsp:nvSpPr>
        <dsp:cNvPr id="0" name=""/>
        <dsp:cNvSpPr/>
      </dsp:nvSpPr>
      <dsp:spPr>
        <a:xfrm>
          <a:off x="0" y="2176272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/>
            <a:t>Etap 2</a:t>
          </a:r>
        </a:p>
      </dsp:txBody>
      <dsp:txXfrm>
        <a:off x="0" y="2176272"/>
        <a:ext cx="2103120" cy="2176272"/>
      </dsp:txXfrm>
    </dsp:sp>
    <dsp:sp modelId="{D7404B64-E308-4479-895A-4FC88690A4E6}">
      <dsp:nvSpPr>
        <dsp:cNvPr id="0" name=""/>
        <dsp:cNvSpPr/>
      </dsp:nvSpPr>
      <dsp:spPr>
        <a:xfrm>
          <a:off x="2260854" y="2201854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Podzielenie klasy na 4 grupy. Każda z nich opracuje jedną prezentację. </a:t>
          </a:r>
        </a:p>
      </dsp:txBody>
      <dsp:txXfrm>
        <a:off x="2260854" y="2201854"/>
        <a:ext cx="8254746" cy="511657"/>
      </dsp:txXfrm>
    </dsp:sp>
    <dsp:sp modelId="{D5E9CD91-AC2C-4DAA-AD0B-94E8AD2FEBF2}">
      <dsp:nvSpPr>
        <dsp:cNvPr id="0" name=""/>
        <dsp:cNvSpPr/>
      </dsp:nvSpPr>
      <dsp:spPr>
        <a:xfrm>
          <a:off x="2103120" y="271351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08DA96-BC31-4EC1-B8CA-AB766C48FE0F}">
      <dsp:nvSpPr>
        <dsp:cNvPr id="0" name=""/>
        <dsp:cNvSpPr/>
      </dsp:nvSpPr>
      <dsp:spPr>
        <a:xfrm>
          <a:off x="2260854" y="2739095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Omówienie z grupami przydzielonego im tematu. Pomoc w zaplanowaniu  pracy. </a:t>
          </a:r>
        </a:p>
      </dsp:txBody>
      <dsp:txXfrm>
        <a:off x="2260854" y="2739095"/>
        <a:ext cx="8254746" cy="511657"/>
      </dsp:txXfrm>
    </dsp:sp>
    <dsp:sp modelId="{1B92D34E-B96B-4B49-8E4B-6944728FBF3B}">
      <dsp:nvSpPr>
        <dsp:cNvPr id="0" name=""/>
        <dsp:cNvSpPr/>
      </dsp:nvSpPr>
      <dsp:spPr>
        <a:xfrm>
          <a:off x="2103120" y="325075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03B6F-5D5B-4937-8917-8C3F3F0C48EA}">
      <dsp:nvSpPr>
        <dsp:cNvPr id="0" name=""/>
        <dsp:cNvSpPr/>
      </dsp:nvSpPr>
      <dsp:spPr>
        <a:xfrm>
          <a:off x="2260854" y="3276336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Omówienie oczekiwanej zawartości prezentacji w kontekście wybranego źródła ciepła.</a:t>
          </a:r>
        </a:p>
      </dsp:txBody>
      <dsp:txXfrm>
        <a:off x="2260854" y="3276336"/>
        <a:ext cx="8254746" cy="511657"/>
      </dsp:txXfrm>
    </dsp:sp>
    <dsp:sp modelId="{F5EB0503-2AAC-4680-B380-BCAE1A6C7B7C}">
      <dsp:nvSpPr>
        <dsp:cNvPr id="0" name=""/>
        <dsp:cNvSpPr/>
      </dsp:nvSpPr>
      <dsp:spPr>
        <a:xfrm>
          <a:off x="2103120" y="378799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6413E-9B96-42C5-9690-919B031C4A02}">
      <dsp:nvSpPr>
        <dsp:cNvPr id="0" name=""/>
        <dsp:cNvSpPr/>
      </dsp:nvSpPr>
      <dsp:spPr>
        <a:xfrm>
          <a:off x="2260854" y="3813576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Prezentacje zostaną zaprezentowane na forum klasy i będą punktem wyjścia do późniejszej dyskusji. </a:t>
          </a:r>
          <a:endParaRPr lang="pl-PL" sz="1500" kern="1200" dirty="0"/>
        </a:p>
      </dsp:txBody>
      <dsp:txXfrm>
        <a:off x="2260854" y="3813576"/>
        <a:ext cx="8254746" cy="511657"/>
      </dsp:txXfrm>
    </dsp:sp>
    <dsp:sp modelId="{34A9D567-FDD6-45A4-912A-C222351718BB}">
      <dsp:nvSpPr>
        <dsp:cNvPr id="0" name=""/>
        <dsp:cNvSpPr/>
      </dsp:nvSpPr>
      <dsp:spPr>
        <a:xfrm>
          <a:off x="2103120" y="4325234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5391F0-93A9-4425-AE3B-4BEA3669C71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9937E-4D4B-4654-ADE7-2911A4BBC699}">
      <dsp:nvSpPr>
        <dsp:cNvPr id="0" name=""/>
        <dsp:cNvSpPr/>
      </dsp:nvSpPr>
      <dsp:spPr>
        <a:xfrm>
          <a:off x="0" y="0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/>
            <a:t>Etap 3</a:t>
          </a:r>
        </a:p>
      </dsp:txBody>
      <dsp:txXfrm>
        <a:off x="0" y="0"/>
        <a:ext cx="2103120" cy="2176272"/>
      </dsp:txXfrm>
    </dsp:sp>
    <dsp:sp modelId="{264EA215-99C0-464D-920D-BFA6F13993BF}">
      <dsp:nvSpPr>
        <dsp:cNvPr id="0" name=""/>
        <dsp:cNvSpPr/>
      </dsp:nvSpPr>
      <dsp:spPr>
        <a:xfrm>
          <a:off x="2260854" y="25582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Poszukiwanie informacji technicznych dostawców technologii i opinii użytkowników – budowa bazy wiedzy. Może być wykonywana indywidualnie. </a:t>
          </a:r>
        </a:p>
      </dsp:txBody>
      <dsp:txXfrm>
        <a:off x="2260854" y="25582"/>
        <a:ext cx="8254746" cy="511657"/>
      </dsp:txXfrm>
    </dsp:sp>
    <dsp:sp modelId="{DAF3F3D1-0E1D-47A2-9811-9EE9F64663E7}">
      <dsp:nvSpPr>
        <dsp:cNvPr id="0" name=""/>
        <dsp:cNvSpPr/>
      </dsp:nvSpPr>
      <dsp:spPr>
        <a:xfrm>
          <a:off x="2103120" y="537240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F7ECC-1F0C-47A0-8C35-BBEF4C12AB85}">
      <dsp:nvSpPr>
        <dsp:cNvPr id="0" name=""/>
        <dsp:cNvSpPr/>
      </dsp:nvSpPr>
      <dsp:spPr>
        <a:xfrm>
          <a:off x="2260854" y="562823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Uczniowie przygotowują prezentację zgodnie ze wcześniejszymi ustaleniami.</a:t>
          </a:r>
        </a:p>
      </dsp:txBody>
      <dsp:txXfrm>
        <a:off x="2260854" y="562823"/>
        <a:ext cx="8254746" cy="511657"/>
      </dsp:txXfrm>
    </dsp:sp>
    <dsp:sp modelId="{3A4C2AA5-5A18-43E2-98F1-54CFA25F8295}">
      <dsp:nvSpPr>
        <dsp:cNvPr id="0" name=""/>
        <dsp:cNvSpPr/>
      </dsp:nvSpPr>
      <dsp:spPr>
        <a:xfrm>
          <a:off x="2103120" y="1074481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DCCFA-AA77-4C19-A229-82F59C4DC9F9}">
      <dsp:nvSpPr>
        <dsp:cNvPr id="0" name=""/>
        <dsp:cNvSpPr/>
      </dsp:nvSpPr>
      <dsp:spPr>
        <a:xfrm>
          <a:off x="2260854" y="1100064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Praca nad prezentacją musi być prowadzona w grupie.</a:t>
          </a:r>
        </a:p>
      </dsp:txBody>
      <dsp:txXfrm>
        <a:off x="2260854" y="1100064"/>
        <a:ext cx="8254746" cy="511657"/>
      </dsp:txXfrm>
    </dsp:sp>
    <dsp:sp modelId="{43F12980-A94F-4CA9-8BAE-DE1FE0238053}">
      <dsp:nvSpPr>
        <dsp:cNvPr id="0" name=""/>
        <dsp:cNvSpPr/>
      </dsp:nvSpPr>
      <dsp:spPr>
        <a:xfrm>
          <a:off x="2103120" y="1611721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40240-EE2F-4E0B-8D8A-433957476A5D}">
      <dsp:nvSpPr>
        <dsp:cNvPr id="0" name=""/>
        <dsp:cNvSpPr/>
      </dsp:nvSpPr>
      <dsp:spPr>
        <a:xfrm>
          <a:off x="2260854" y="1637304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Nauczyciel powinien służyć rada odnośnie zawartości merytorycznej i estetycznej prezentacji. </a:t>
          </a:r>
        </a:p>
      </dsp:txBody>
      <dsp:txXfrm>
        <a:off x="2260854" y="1637304"/>
        <a:ext cx="8254746" cy="511657"/>
      </dsp:txXfrm>
    </dsp:sp>
    <dsp:sp modelId="{C91144E7-77F5-400F-9AE6-35EB747740E3}">
      <dsp:nvSpPr>
        <dsp:cNvPr id="0" name=""/>
        <dsp:cNvSpPr/>
      </dsp:nvSpPr>
      <dsp:spPr>
        <a:xfrm>
          <a:off x="2103120" y="214896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C3D14-03C9-4A98-B95A-E8B9AD6570A5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FC072-44B8-43B9-A1A1-0AF8C4BA26EE}">
      <dsp:nvSpPr>
        <dsp:cNvPr id="0" name=""/>
        <dsp:cNvSpPr/>
      </dsp:nvSpPr>
      <dsp:spPr>
        <a:xfrm>
          <a:off x="0" y="2176272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/>
            <a:t>Etap 4</a:t>
          </a:r>
        </a:p>
      </dsp:txBody>
      <dsp:txXfrm>
        <a:off x="0" y="2176272"/>
        <a:ext cx="2103120" cy="2176272"/>
      </dsp:txXfrm>
    </dsp:sp>
    <dsp:sp modelId="{B374A125-2957-4539-A599-D4107E89FE3E}">
      <dsp:nvSpPr>
        <dsp:cNvPr id="0" name=""/>
        <dsp:cNvSpPr/>
      </dsp:nvSpPr>
      <dsp:spPr>
        <a:xfrm>
          <a:off x="2260854" y="2210276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Prezentacja przygotowanych materiałów.</a:t>
          </a:r>
        </a:p>
      </dsp:txBody>
      <dsp:txXfrm>
        <a:off x="2260854" y="2210276"/>
        <a:ext cx="8254746" cy="680085"/>
      </dsp:txXfrm>
    </dsp:sp>
    <dsp:sp modelId="{F21EDB46-5DAD-4DB4-9342-C604E8E3A7A4}">
      <dsp:nvSpPr>
        <dsp:cNvPr id="0" name=""/>
        <dsp:cNvSpPr/>
      </dsp:nvSpPr>
      <dsp:spPr>
        <a:xfrm>
          <a:off x="2103120" y="2890361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8DC35-E056-40A2-8FCB-E1558B9268E1}">
      <dsp:nvSpPr>
        <dsp:cNvPr id="0" name=""/>
        <dsp:cNvSpPr/>
      </dsp:nvSpPr>
      <dsp:spPr>
        <a:xfrm>
          <a:off x="2260854" y="2924365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Dyskusja uczniów (moderowana przez nauczyciela) nad przedstawionymi prezentacjami. Poszukiwanie odpowiedzi na pytanie, która technologia jest godna polecenia. </a:t>
          </a:r>
        </a:p>
      </dsp:txBody>
      <dsp:txXfrm>
        <a:off x="2260854" y="2924365"/>
        <a:ext cx="8254746" cy="680085"/>
      </dsp:txXfrm>
    </dsp:sp>
    <dsp:sp modelId="{61665DED-C6A0-43C6-A9CC-2180C093BAB4}">
      <dsp:nvSpPr>
        <dsp:cNvPr id="0" name=""/>
        <dsp:cNvSpPr/>
      </dsp:nvSpPr>
      <dsp:spPr>
        <a:xfrm>
          <a:off x="2103120" y="3604450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F4992-13E7-4F4D-ADD2-E0904CAA3799}">
      <dsp:nvSpPr>
        <dsp:cNvPr id="0" name=""/>
        <dsp:cNvSpPr/>
      </dsp:nvSpPr>
      <dsp:spPr>
        <a:xfrm>
          <a:off x="2260854" y="3638454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Wspólne systematyzowanie  wiedzy na temat zalet poszczególnych technologii.</a:t>
          </a:r>
        </a:p>
      </dsp:txBody>
      <dsp:txXfrm>
        <a:off x="2260854" y="3638454"/>
        <a:ext cx="8254746" cy="680085"/>
      </dsp:txXfrm>
    </dsp:sp>
    <dsp:sp modelId="{2614D83A-FF60-4F45-8B20-8AFA54C4ECE8}">
      <dsp:nvSpPr>
        <dsp:cNvPr id="0" name=""/>
        <dsp:cNvSpPr/>
      </dsp:nvSpPr>
      <dsp:spPr>
        <a:xfrm>
          <a:off x="2103120" y="4318539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5E9A2B-1BD1-45B6-881C-C7BBC6C15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30242DA-C5EC-41BC-9CC4-819279562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975A080-BF59-40AB-A205-8EF1355DC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A04D84B-C2DB-4E7F-924A-2E24F870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7E6E429-1BBA-4F6B-8038-D1BA619D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0577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30DD46-FE6A-419C-9793-83C0617B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A4D26AE-CBBA-4629-A1B5-B2AFBE51E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C80CC31-96F2-4B60-AAFB-7E1F1BB3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63ED64B-34B1-4240-BA2B-FCF401C2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C710A77-FA52-4F07-B4EA-30F2B4D2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5385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29ED9B14-DD07-4CFB-AAD0-85928D7B1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EA0A4A6-F54E-4076-9D57-5BDE529E8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F87DD7E-3554-4E0C-A14F-986A8593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ACC7D31-3165-470D-B46F-4B610917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75EB135-37EA-4716-AD1B-6F0602D11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088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10AB2FB-2005-4367-8E5C-B139A2CB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5A29F9-C9BB-484A-8FCD-E78E9F4D6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C9A3021-60F9-4415-8F60-619FABD5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4A45310-9066-4D55-A4AC-8740CF76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0F3CCB3-99EF-4D90-BD20-4187BC97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98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6FC041-D864-4248-9D5E-3DB33EF8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BB2A51E-3890-4106-87A8-3E055CFA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9FAA426-4856-4B02-BD58-255EC9C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6B8E082-2676-48E0-887B-D03A2CEE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64F7CFE-7EDC-4FEA-A9F6-BDA1E72E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2163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D54B5C-B470-4CED-B9A0-4A678D488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7F4F09-2309-4E01-B6F1-98C8F8B1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BB3657E-25B8-4D7A-8D11-07E046854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82E6869-C1FC-4DC7-B3AE-42E46FC7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3ED5E28-1D8E-4629-9BC3-71834DC1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50B66E8-FD57-4DF3-8D20-F8BC3F11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030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7653192-665E-4BC4-9EE2-D81D8337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9771347-DAD2-415E-8C3B-35764C7E4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9E71D96-A9EB-4B14-93AC-A62AAA673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FF2D4D13-5564-496E-A2D6-B1001282C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7755A74-5F6E-4CFE-ADE6-7E932DCBB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A457B7B5-B655-49B5-B327-1E548211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DCD9EF6-31EB-4565-9B28-A57065F0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94E02D1C-7577-4701-B0F8-24720862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3417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550F63-E962-4518-B348-325F9B45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019E51D-D935-4375-A9BD-5CBB173C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C862BDAB-0B45-4894-8438-E0C2CCD6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3AB55B2-94E5-4228-BF48-2AAB1A4B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623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C7C49699-3DDB-44EE-B9FC-20E7B9A7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E839ED-F3EF-4C74-B1DF-E7F41F80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68B8AAD-C7F5-4E41-A72E-9F50D3AB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6105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0BF7A3-D9A6-4994-B4BE-5288CC8D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2E8EE9-2FD7-4C74-BE14-9F306D4A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0759732-0D5A-43B3-93F8-1ED935717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3882C8A-C2E3-45F6-8B7A-4872FAF9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0C4C654-12B3-4230-A4B8-32253B7F4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C376AF2-6BF9-44BD-B5ED-16A06CE5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373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F87EAE-2F4B-462C-A6D0-26C6A4D4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9771715C-CAED-4B56-B509-68D2CCEF4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C06485C-612A-414B-A53F-50008CF2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87F7C88-8E1C-49F4-89CA-85F0EF44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5F8B379-698D-494A-B086-26AB2987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8CE0283-D3EC-4965-9226-C5C16D47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8585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08B2330-F920-49E2-8558-DC50EE6D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184F81B-0FCF-455B-B891-B40A8E80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B3CF9FB-5F96-44C1-8E69-8600F6617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20DBE4E-2957-48E7-882E-8C9734199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4E9BEF-B27D-4AD8-8DBF-62FF9E82D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1512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gtl.net.pl/smart-home-i-zdalane-sterowanie/" TargetMode="External"/><Relationship Id="rId3" Type="http://schemas.openxmlformats.org/officeDocument/2006/relationships/hyperlink" Target="https://antyweb.pl/smart-home-urzadzenia-warto/" TargetMode="External"/><Relationship Id="rId7" Type="http://schemas.openxmlformats.org/officeDocument/2006/relationships/hyperlink" Target="https://mariusz-czarnecki.pl/inteligentny-dom-czyli-smart-home-dla-kazdego/" TargetMode="External"/><Relationship Id="rId2" Type="http://schemas.openxmlformats.org/officeDocument/2006/relationships/hyperlink" Target="https://www.fibaro.com/pl/smart-home-in-u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OkQlBmv_X0&amp;ab_channel=JAKmog%C4%99pom%C3%B3c?" TargetMode="External"/><Relationship Id="rId11" Type="http://schemas.openxmlformats.org/officeDocument/2006/relationships/hyperlink" Target="https://www.x-kom.pl/poradniki/4913-inteligentny-dom-jaki-system-wybrac-czym-sie-kierowac.html" TargetMode="External"/><Relationship Id="rId5" Type="http://schemas.openxmlformats.org/officeDocument/2006/relationships/hyperlink" Target="https://www.youtube.com/watch?v=ADOexRLw_50&amp;ab_channel=x-kom" TargetMode="External"/><Relationship Id="rId10" Type="http://schemas.openxmlformats.org/officeDocument/2006/relationships/hyperlink" Target="https://mediamarkt.pl/smart-home-dla-poczatkujacych-poradnik-krok-po-kroku" TargetMode="External"/><Relationship Id="rId4" Type="http://schemas.openxmlformats.org/officeDocument/2006/relationships/hyperlink" Target="http://ferguson-digital.eu/inteligentny-dom-ferguson/" TargetMode="External"/><Relationship Id="rId9" Type="http://schemas.openxmlformats.org/officeDocument/2006/relationships/hyperlink" Target="https://www.benchmark.pl/testy_i_recenzje/inteligentny-dom-co-to-jest-smart-home-elementy-i-mozliwosci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Triangle 44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E15E51-D699-4036-83A0-C7F2BEC20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pl-PL" sz="1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Inteligentny dom </a:t>
            </a:r>
            <a:endParaRPr lang="pl-PL" sz="115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B0AAE20-9690-4C6C-ABCD-E34A9E132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rozwiązania informatyczne</a:t>
            </a:r>
            <a:endParaRPr lang="pl-PL"/>
          </a:p>
        </p:txBody>
      </p:sp>
      <p:pic>
        <p:nvPicPr>
          <p:cNvPr id="7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809" y="278825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59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5489483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8867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6316922"/>
              </p:ext>
            </p:extLst>
          </p:nvPr>
        </p:nvGraphicFramePr>
        <p:xfrm>
          <a:off x="838200" y="1828800"/>
          <a:ext cx="10515600" cy="223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61338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85016AEC-0320-4ED0-8ECB-FE11DDDFE1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CB2C00A-E659-4691-AFB4-2825517292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8FD84C-74B5-451D-8F0A-1E19EC3D9D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34876319"/>
              </p:ext>
            </p:extLst>
          </p:nvPr>
        </p:nvGraphicFramePr>
        <p:xfrm>
          <a:off x="1524000" y="891541"/>
          <a:ext cx="9465564" cy="490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8608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73C994B4-9721-4148-9EEC-6793CECDE8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9D95E49-763A-4886-B038-82F734740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B60357-232D-4489-8786-BF4E4F74BA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0"/>
            <a:ext cx="471569" cy="227492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8928A89-D0B3-42AC-80FB-CA7D44569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4" y="2774907"/>
            <a:ext cx="5294293" cy="3263582"/>
          </a:xfrm>
        </p:spPr>
        <p:txBody>
          <a:bodyPr anchor="t">
            <a:normAutofit/>
          </a:bodyPr>
          <a:lstStyle/>
          <a:p>
            <a:r>
              <a:rPr lang="pl-PL" sz="4800" dirty="0"/>
              <a:t>Czym jest smart </a:t>
            </a:r>
            <a:r>
              <a:rPr lang="pl-PL" sz="4800" dirty="0" err="1"/>
              <a:t>home</a:t>
            </a:r>
            <a:r>
              <a:rPr lang="pl-PL" sz="4800" dirty="0"/>
              <a:t>?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DF13A43-A91F-410A-8148-977A30C3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6258" b="14080"/>
          <a:stretch/>
        </p:blipFill>
        <p:spPr>
          <a:xfrm>
            <a:off x="471576" y="10"/>
            <a:ext cx="10894411" cy="227491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776" y="2823718"/>
            <a:ext cx="6283626" cy="31687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dirty="0">
                <a:latin typeface="Open Sans"/>
              </a:rPr>
              <a:t>Przede wszystkim nie ma spójnej definicji takiego rozwiązania, dlatego terminu smart </a:t>
            </a:r>
            <a:r>
              <a:rPr lang="pl-PL" dirty="0" err="1">
                <a:latin typeface="Open Sans"/>
              </a:rPr>
              <a:t>home</a:t>
            </a:r>
            <a:r>
              <a:rPr lang="pl-PL" dirty="0">
                <a:latin typeface="Open Sans"/>
              </a:rPr>
              <a:t> używa się zarówno w odniesieniu do skomplikowanych procesów zarządzania całym budynkiem, jak i pojedynczych urządzeń dostępnych dla przeciętnego konsumenta.</a:t>
            </a:r>
          </a:p>
          <a:p>
            <a:pPr marL="0" indent="0">
              <a:buNone/>
            </a:pPr>
            <a:endParaRPr lang="pl-PL" dirty="0">
              <a:latin typeface="Nunito Sans"/>
            </a:endParaRPr>
          </a:p>
          <a:p>
            <a:pPr marL="0" indent="0">
              <a:buNone/>
            </a:pPr>
            <a:endParaRPr lang="pl-PL" i="0" dirty="0">
              <a:effectLst/>
              <a:latin typeface="Open Sans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F085D7B9-E066-4923-8CB7-294BF3062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443840-A796-4C43-8DC1-1B738EFEC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19317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73C994B4-9721-4148-9EEC-6793CECDE8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9D95E49-763A-4886-B038-82F734740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B60357-232D-4489-8786-BF4E4F74BA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0"/>
            <a:ext cx="471569" cy="227492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8928A89-D0B3-42AC-80FB-CA7D44569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DF13A43-A91F-410A-8148-977A30C3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6258" b="14080"/>
          <a:stretch/>
        </p:blipFill>
        <p:spPr>
          <a:xfrm>
            <a:off x="471576" y="10"/>
            <a:ext cx="10894411" cy="227491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464" y="2823718"/>
            <a:ext cx="9270938" cy="31687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Open Sans"/>
              </a:rPr>
              <a:t>Zamiast osobno zarządzać siecią elektryczną, oświetleniem i czujnikami bezpieczeństwa można zdecydować się na jeden system zapewniający stałą kontrolę nad wszystkimi wymienionym elementami, a także dodatkowe możliwości, jak chociażby zdalne sterowanie żaluzjami czy roletami.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Przegląd dostawców takich kompleksowych rozwiązań do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, najlepiej zacząć od polskiej firmy </a:t>
            </a:r>
            <a:r>
              <a:rPr lang="pl-PL" sz="1600" dirty="0" err="1">
                <a:latin typeface="Open Sans"/>
              </a:rPr>
              <a:t>Fibaro</a:t>
            </a:r>
            <a:r>
              <a:rPr lang="pl-PL" sz="1600" dirty="0">
                <a:latin typeface="Open Sans"/>
              </a:rPr>
              <a:t>, która swoje produkty z powodzeniem sprzedaje w całej Europie. System jest oparty na centralnym kontrolerze oraz szeregu czujników. Komunikacja pomiędzy elementami odbywa się za pomocą protokołu Z-</a:t>
            </a:r>
            <a:r>
              <a:rPr lang="pl-PL" sz="1600" dirty="0" err="1">
                <a:latin typeface="Open Sans"/>
              </a:rPr>
              <a:t>Wave</a:t>
            </a:r>
            <a:r>
              <a:rPr lang="pl-PL" sz="1600" dirty="0">
                <a:latin typeface="Open Sans"/>
              </a:rPr>
              <a:t>. Jednostka sterująca ma port Ethernet, który pozwala łączyć system z komputerem i urządzeniami przenośnymi. Wśród najważniejszych akcesoriów, należy wymienić panel sterujący </a:t>
            </a:r>
            <a:r>
              <a:rPr lang="pl-PL" sz="1600" dirty="0" err="1">
                <a:latin typeface="Open Sans"/>
              </a:rPr>
              <a:t>Swipe</a:t>
            </a:r>
            <a:r>
              <a:rPr lang="pl-PL" sz="1600" dirty="0">
                <a:latin typeface="Open Sans"/>
              </a:rPr>
              <a:t> reagujący na gesty, zasilany z sieci lub bateryjnie. Ciekawe jest to, że można go całkowicie ukryć w ścianie. Poza tym mamy czujniki ruchu, dymu, temperatury, a także odpowiednie narzędzia zarządzania urządzeniami elektrycznymi i do monitorowania zużycia energii.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Rozwiązania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 oferują także technologiczni giganci. Na przykład – rozbudowywany dynamicznie od 2012 roku Samsung </a:t>
            </a:r>
            <a:r>
              <a:rPr lang="pl-PL" sz="1600" dirty="0" err="1">
                <a:latin typeface="Open Sans"/>
              </a:rPr>
              <a:t>SmartThings</a:t>
            </a:r>
            <a:r>
              <a:rPr lang="pl-PL" sz="1600" dirty="0">
                <a:latin typeface="Open Sans"/>
              </a:rPr>
              <a:t>. W tym systemie, oprócz standardowych opcji, ciekawostką jest </a:t>
            </a:r>
            <a:r>
              <a:rPr lang="pl-PL" sz="1600" dirty="0" err="1">
                <a:latin typeface="Open Sans"/>
              </a:rPr>
              <a:t>Arrival</a:t>
            </a:r>
            <a:r>
              <a:rPr lang="pl-PL" sz="1600" dirty="0">
                <a:latin typeface="Open Sans"/>
              </a:rPr>
              <a:t> Sensor czyli inteligentny breloczek, który monitoruje wejścia i wyjścia oznaczonych osób oraz pomaga znaleźć zgubione klucze.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F085D7B9-E066-4923-8CB7-294BF3062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443840-A796-4C43-8DC1-1B738EFEC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88092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73C994B4-9721-4148-9EEC-6793CECDE8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9D95E49-763A-4886-B038-82F734740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B60357-232D-4489-8786-BF4E4F74BA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0"/>
            <a:ext cx="471569" cy="227492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8928A89-D0B3-42AC-80FB-CA7D44569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DF13A43-A91F-410A-8148-977A30C3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6258" b="14080"/>
          <a:stretch/>
        </p:blipFill>
        <p:spPr>
          <a:xfrm>
            <a:off x="471576" y="10"/>
            <a:ext cx="10894411" cy="227491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464" y="2823718"/>
            <a:ext cx="9270938" cy="31687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Open Sans"/>
              </a:rPr>
              <a:t>Wydaje się, że coraz większy potencjał ma także wykorzystanie asystentów głosowych w systemach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. To najlepsza droga do tego, aby sceny z filmów stały się rzeczywistością. A to już wkrótce może nastąpić dzięki dynamicznemu rozwojowi Asystenta Google, wykorzystywanego w Google Home a także Amazon </a:t>
            </a:r>
            <a:r>
              <a:rPr lang="pl-PL" sz="1600" dirty="0" err="1">
                <a:latin typeface="Open Sans"/>
              </a:rPr>
              <a:t>Alexa</a:t>
            </a:r>
            <a:r>
              <a:rPr lang="pl-PL" sz="1600" dirty="0">
                <a:latin typeface="Open Sans"/>
              </a:rPr>
              <a:t>. Co ciekawe, </a:t>
            </a:r>
            <a:r>
              <a:rPr lang="pl-PL" sz="1600" dirty="0" err="1">
                <a:latin typeface="Open Sans"/>
              </a:rPr>
              <a:t>Alexa</a:t>
            </a:r>
            <a:r>
              <a:rPr lang="pl-PL" sz="1600" dirty="0">
                <a:latin typeface="Open Sans"/>
              </a:rPr>
              <a:t> współpracuje z urządzeniami od wielu różnych producentów, jak chociażby TP-LINK, </a:t>
            </a:r>
            <a:r>
              <a:rPr lang="pl-PL" sz="1600" dirty="0" err="1">
                <a:latin typeface="Open Sans"/>
              </a:rPr>
              <a:t>Logitech</a:t>
            </a:r>
            <a:r>
              <a:rPr lang="pl-PL" sz="1600" dirty="0">
                <a:latin typeface="Open Sans"/>
              </a:rPr>
              <a:t>, </a:t>
            </a:r>
            <a:r>
              <a:rPr lang="pl-PL" sz="1600" dirty="0" err="1">
                <a:latin typeface="Open Sans"/>
              </a:rPr>
              <a:t>iHome</a:t>
            </a:r>
            <a:r>
              <a:rPr lang="pl-PL" sz="1600" dirty="0">
                <a:latin typeface="Open Sans"/>
              </a:rPr>
              <a:t> oraz </a:t>
            </a:r>
            <a:r>
              <a:rPr lang="pl-PL" sz="1600" dirty="0" err="1">
                <a:latin typeface="Open Sans"/>
              </a:rPr>
              <a:t>Wink</a:t>
            </a:r>
            <a:r>
              <a:rPr lang="pl-PL" sz="1600" dirty="0">
                <a:latin typeface="Open Sans"/>
              </a:rPr>
              <a:t>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Rozwiązania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, poza firmami technologicznymi, oferują także polscy dostawcy energii. W tym miejscu warto wskazać firmę Tauron, która poleca swoim klientom specjalną usługę Tauron Smart Home.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Warto pamiętać o tym, że wielkim wsparciem dla rozpowszechnienia się technologii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 ma być dostępność technologii 5G. Nowy rodzaj łączności ma zapewnić wiele korzyści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F085D7B9-E066-4923-8CB7-294BF3062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443840-A796-4C43-8DC1-1B738EFEC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9772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2"/>
              </a:rPr>
              <a:t>https://www.fibaro.com/pl/smart-home-in-use/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3"/>
              </a:rPr>
              <a:t>https://antyweb.pl/smart-home-urzadzenia-warto/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4"/>
              </a:rPr>
              <a:t>http://ferguson-digital.eu/inteligentny-dom-ferguson/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5"/>
              </a:rPr>
              <a:t>https://www.youtube.com/watch?v=ADOexRLw_50&amp;ab_channel=x-kom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6"/>
              </a:rPr>
              <a:t>https://www.youtube.com/watch?v=FOkQlBmv_X0&amp;ab_channel=JAKmog%C4%99pom%C3%B3c%3F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7"/>
              </a:rPr>
              <a:t>https://mariusz-czarnecki.pl/inteligentny-dom-czyli-smart-home-dla-kazdego/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8"/>
              </a:rPr>
              <a:t>https://gtl.net.pl/smart-home-i-zdalane-sterowanie/</a:t>
            </a:r>
            <a:r>
              <a:rPr lang="pl-PL" sz="2000" b="0" i="0" dirty="0">
                <a:effectLst/>
                <a:latin typeface="Open Sans"/>
              </a:rPr>
              <a:t> </a:t>
            </a:r>
            <a:endParaRPr lang="pl-PL" sz="2000" b="0" i="0" dirty="0" smtClean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9"/>
              </a:rPr>
              <a:t>https://www.benchmark.pl/testy_i_recenzje/inteligentny-dom-co-to-jest-smart-home-elementy-i-mozliwosci.html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10"/>
              </a:rPr>
              <a:t>https://mediamarkt.pl/smart-home-dla-poczatkujacych-poradnik-krok-po-kroku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smtClean="0">
                <a:latin typeface="Open Sans"/>
                <a:hlinkClick r:id="rId11"/>
              </a:rPr>
              <a:t>https://www.x-kom.pl/poradniki/4913-inteligentny-dom-jaki-system-wybrac-czym-sie-kierowac.html</a:t>
            </a:r>
            <a:endParaRPr lang="pl-PL" sz="2000" smtClean="0">
              <a:latin typeface="Open Sans"/>
            </a:endParaRPr>
          </a:p>
          <a:p>
            <a:pPr>
              <a:buFont typeface="+mj-lt"/>
              <a:buAutoNum type="arabicPeriod"/>
            </a:pPr>
            <a:endParaRPr lang="pl-PL" sz="20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6253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264" y="979524"/>
            <a:ext cx="3689096" cy="3514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A6F1CB6-2FB1-4CBA-B352-B14F3061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05272421"/>
              </p:ext>
            </p:extLst>
          </p:nvPr>
        </p:nvGraphicFramePr>
        <p:xfrm>
          <a:off x="4654297" y="866775"/>
          <a:ext cx="6747127" cy="4806425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1390425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1846821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1763948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1745933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Brak zaangażowania wszystkich członków grupy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zaangażowanie w pracę wszystkich członków grupy.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403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287" y="629806"/>
            <a:ext cx="3689096" cy="10648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A32D8DB9-F2D7-47BA-9B1F-7ADD5A4343E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435925268"/>
              </p:ext>
            </p:extLst>
          </p:nvPr>
        </p:nvGraphicFramePr>
        <p:xfrm>
          <a:off x="4543270" y="1110630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22113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Triangle 96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720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dostępnych rozwiązań smart dla domów i mieszkań.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Utrwaliliście wiedze o tym jak są zalety poszczególnych systemów.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okazje wspólnie zastanowić się nad użytecznością tych rozwiązań.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zawodową. 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0" indent="0">
              <a:spcAft>
                <a:spcPts val="800"/>
              </a:spcAft>
              <a:buNone/>
            </a:pPr>
            <a:endParaRPr lang="pl-PL" sz="2000"/>
          </a:p>
        </p:txBody>
      </p:sp>
    </p:spTree>
    <p:extLst>
      <p:ext uri="{BB962C8B-B14F-4D97-AF65-F5344CB8AC3E}">
        <p14:creationId xmlns="" xmlns:p14="http://schemas.microsoft.com/office/powerpoint/2010/main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 dirty="0"/>
              <a:t>Wprowadzenie – informacje dla uczniów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363710" cy="280039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dirty="0"/>
              <a:t>Dziś będziemy pracowali metodą Web Quest.</a:t>
            </a:r>
          </a:p>
          <a:p>
            <a:pPr marL="0" indent="0">
              <a:buNone/>
            </a:pPr>
            <a:r>
              <a:rPr lang="pl-PL" sz="1800" dirty="0"/>
              <a:t>Przygotowane zajęcia zajmą około 9 godzin i pozwolą się wam zapoznać z rozwiązaniami informatycznymi stosowanymi w tzw. inteligentnych domach. </a:t>
            </a:r>
          </a:p>
          <a:p>
            <a:pPr marL="0" indent="0">
              <a:buNone/>
            </a:pPr>
            <a:r>
              <a:rPr lang="pl-PL" sz="1800" dirty="0"/>
              <a:t>Waszym zadaniem będzie zaprezentowanie klasie w formie prezentacji wybranej technologii jaką możemy spotkać w takich domach. Po zapoznaniu się z waszymi prezentacjami będziemy mieli czas, by wspólnie zastanowić się nad tym które z nich waszym zdaniem są rzeczywiście użyteczne a które są tylko zbędnymi gadżetami. </a:t>
            </a:r>
          </a:p>
          <a:p>
            <a:pPr marL="0" indent="0">
              <a:buNone/>
            </a:pPr>
            <a:r>
              <a:rPr lang="pl-PL" sz="1800" dirty="0"/>
              <a:t>Będziecie pracowali w grupach, by nauczyć się współpracy i mieć okazje do wymiany swoich spostrzeżeń z kolegami. </a:t>
            </a:r>
          </a:p>
        </p:txBody>
      </p:sp>
    </p:spTree>
    <p:extLst>
      <p:ext uri="{BB962C8B-B14F-4D97-AF65-F5344CB8AC3E}">
        <p14:creationId xmlns="" xmlns:p14="http://schemas.microsoft.com/office/powerpoint/2010/main" val="116627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9427AF5F-9A0E-42B7-A252-FD64C9885F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wykorzystać zdobytą wiedzę.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0" indent="0">
              <a:spcAft>
                <a:spcPts val="800"/>
              </a:spcAft>
              <a:buNone/>
            </a:pPr>
            <a:endParaRPr lang="pl-PL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6D613D4-E53F-4EB5-A90A-79DD964EF6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" b="3224"/>
          <a:stretch/>
        </p:blipFill>
        <p:spPr bwMode="auto">
          <a:xfrm>
            <a:off x="5183501" y="1513757"/>
            <a:ext cx="6170299" cy="42248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0946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/>
              <a:t>Wprowadzenie – 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859010" cy="280039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b="1" dirty="0"/>
              <a:t>Sugerowany czas na realizacje WQ: </a:t>
            </a:r>
          </a:p>
          <a:p>
            <a:pPr marL="0" indent="0">
              <a:buNone/>
            </a:pPr>
            <a:r>
              <a:rPr lang="pl-PL" sz="1800" dirty="0"/>
              <a:t>Uczniowie nad realizacją procesu będą pracowali 10 godzin lekcyjnych</a:t>
            </a:r>
          </a:p>
          <a:p>
            <a:pPr marL="0" indent="0">
              <a:buNone/>
            </a:pPr>
            <a:r>
              <a:rPr lang="pl-PL" sz="1800" b="1" dirty="0"/>
              <a:t>Kryteria oceny:</a:t>
            </a:r>
          </a:p>
          <a:p>
            <a:pPr marL="0" indent="0">
              <a:buNone/>
            </a:pPr>
            <a:r>
              <a:rPr lang="pl-PL" sz="18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buNone/>
            </a:pPr>
            <a:r>
              <a:rPr lang="pl-PL" sz="1800" b="1" dirty="0"/>
              <a:t>Ewaluacja:</a:t>
            </a:r>
          </a:p>
          <a:p>
            <a:pPr marL="0" indent="0">
              <a:buNone/>
            </a:pPr>
            <a:r>
              <a:rPr lang="pl-PL" sz="18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="" xmlns:p14="http://schemas.microsoft.com/office/powerpoint/2010/main" val="67822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9506585" cy="4407789"/>
          </a:xfrm>
        </p:spPr>
        <p:txBody>
          <a:bodyPr anchor="t">
            <a:normAutofit/>
          </a:bodyPr>
          <a:lstStyle/>
          <a:p>
            <a:pPr lvl="0"/>
            <a:r>
              <a:rPr lang="pl-PL" sz="20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Nauczyciel może pomagać uczniom, gdy pracują w grupach zadając im pytania naprowadzające. Należy pamiętać, że uczą się oni nowego sposobu pracy (procesu).  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7730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00225"/>
            <a:ext cx="9897110" cy="3969639"/>
          </a:xfrm>
        </p:spPr>
        <p:txBody>
          <a:bodyPr anchor="t">
            <a:normAutofit/>
          </a:bodyPr>
          <a:lstStyle/>
          <a:p>
            <a:r>
              <a:rPr lang="pl-PL" sz="2200" dirty="0"/>
              <a:t>Nauczyciel powinien podawać uczniom konkretne informacje dotyczące oceny ich osiągnięć, zarówno w czasie pracy grupowej, jak i przy podsumowaniu wyników.  </a:t>
            </a:r>
          </a:p>
          <a:p>
            <a:endParaRPr lang="en-US" sz="2200" dirty="0"/>
          </a:p>
          <a:p>
            <a:r>
              <a:rPr lang="pl-PL" sz="2200" dirty="0"/>
              <a:t>Czas na realizację projektu powinien być dostosowany do możliwości uczniów. Nie jest z góry narzucony.</a:t>
            </a:r>
          </a:p>
          <a:p>
            <a:endParaRPr lang="en-US" sz="2200" dirty="0"/>
          </a:p>
          <a:p>
            <a:r>
              <a:rPr lang="pl-PL" sz="2200" dirty="0"/>
              <a:t>Jako formę wyróżnienia i pozytywnego wzmocnienia proponuje się zaprezentowanie prac uczniów przygotowując wystawę w klasopracowni.</a:t>
            </a:r>
            <a:endParaRPr lang="en-US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="" xmlns:p14="http://schemas.microsoft.com/office/powerpoint/2010/main" val="232213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566" y="715685"/>
            <a:ext cx="7030085" cy="1025855"/>
          </a:xfrm>
        </p:spPr>
        <p:txBody>
          <a:bodyPr anchor="ctr">
            <a:normAutofit fontScale="90000"/>
          </a:bodyPr>
          <a:lstStyle/>
          <a:p>
            <a:r>
              <a:rPr lang="pl-PL" sz="7200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42011"/>
            <a:ext cx="9887585" cy="3827853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dirty="0"/>
              <a:t>Będziecie pracować w czterech grupach. Każda z grup przygotuje prezentacją opisującą jedną z technologii informatycznych z zakresu smart </a:t>
            </a:r>
            <a:r>
              <a:rPr lang="pl-PL" sz="2000" dirty="0" err="1"/>
              <a:t>home</a:t>
            </a:r>
            <a:r>
              <a:rPr lang="pl-PL" sz="2000" dirty="0"/>
              <a:t>, które sa dostępne na rynku. Postarajcie się, by Wasza prezentacja pozwoliła odbiorcom na wyrobienie sobie zdania co do tego rozwiązania.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Pula smart rozwiązań, z których możecie wybrać temat prezentacji to:</a:t>
            </a:r>
          </a:p>
          <a:p>
            <a:r>
              <a:rPr lang="pl-PL" sz="2000" dirty="0"/>
              <a:t>Oświetlenie</a:t>
            </a:r>
          </a:p>
          <a:p>
            <a:r>
              <a:rPr lang="pl-PL" sz="2000" dirty="0"/>
              <a:t>Ogrzewanie i wentylacja</a:t>
            </a:r>
          </a:p>
          <a:p>
            <a:r>
              <a:rPr lang="pl-PL" sz="2000" dirty="0"/>
              <a:t>Kontrola dostępu</a:t>
            </a:r>
          </a:p>
          <a:p>
            <a:r>
              <a:rPr lang="pl-PL" sz="2000" dirty="0"/>
              <a:t>Pielęgnacja </a:t>
            </a:r>
            <a:r>
              <a:rPr lang="pl-PL" sz="2000" dirty="0" err="1"/>
              <a:t>ogordu</a:t>
            </a:r>
            <a:endParaRPr lang="pl-PL" sz="2000" dirty="0"/>
          </a:p>
          <a:p>
            <a:r>
              <a:rPr lang="pl-PL" sz="2000" dirty="0"/>
              <a:t>Multimedia i AGD</a:t>
            </a:r>
          </a:p>
          <a:p>
            <a:r>
              <a:rPr lang="pl-PL" sz="2000" dirty="0"/>
              <a:t>Automatyzacja </a:t>
            </a:r>
          </a:p>
        </p:txBody>
      </p:sp>
    </p:spTree>
    <p:extLst>
      <p:ext uri="{BB962C8B-B14F-4D97-AF65-F5344CB8AC3E}">
        <p14:creationId xmlns="" xmlns:p14="http://schemas.microsoft.com/office/powerpoint/2010/main" val="352988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W swojej prezentacji: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Opiszcie jak działa to rozwiązanie.</a:t>
            </a:r>
          </a:p>
          <a:p>
            <a:r>
              <a:rPr lang="pl-PL" sz="2400" dirty="0"/>
              <a:t>Oszacujcie koszty jego wdrożenia i serwisowania.</a:t>
            </a:r>
          </a:p>
          <a:p>
            <a:r>
              <a:rPr lang="pl-PL" sz="2400" dirty="0"/>
              <a:t>Przedstawcie wady i zalety tego rozwiązania.</a:t>
            </a:r>
          </a:p>
          <a:p>
            <a:r>
              <a:rPr lang="pl-PL" sz="2400" dirty="0"/>
              <a:t>Podajcie przykłady konkretnych systemów. </a:t>
            </a:r>
          </a:p>
        </p:txBody>
      </p:sp>
    </p:spTree>
    <p:extLst>
      <p:ext uri="{BB962C8B-B14F-4D97-AF65-F5344CB8AC3E}">
        <p14:creationId xmlns="" xmlns:p14="http://schemas.microsoft.com/office/powerpoint/2010/main" val="425373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Na koniec procesu wspólnie w drodze dyskusji zastanowimy się </a:t>
            </a:r>
            <a:r>
              <a:rPr lang="pl-PL" sz="2400" dirty="0" err="1"/>
              <a:t>ktre</a:t>
            </a:r>
            <a:r>
              <a:rPr lang="pl-PL" sz="2400" dirty="0"/>
              <a:t> z tych smart rozwiązań są warte polecenia.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Podczas zajęć oceniane będzie:</a:t>
            </a:r>
          </a:p>
          <a:p>
            <a:r>
              <a:rPr lang="pl-PL" sz="2400" dirty="0"/>
              <a:t>Zaangażowanie w prace grupy.</a:t>
            </a:r>
          </a:p>
          <a:p>
            <a:r>
              <a:rPr lang="pl-PL" sz="2400" dirty="0"/>
              <a:t>Jakość prezentacji.</a:t>
            </a:r>
          </a:p>
          <a:p>
            <a:r>
              <a:rPr lang="pl-PL" sz="2400" dirty="0"/>
              <a:t>Wkład w dyskusję. </a:t>
            </a:r>
          </a:p>
        </p:txBody>
      </p:sp>
    </p:spTree>
    <p:extLst>
      <p:ext uri="{BB962C8B-B14F-4D97-AF65-F5344CB8AC3E}">
        <p14:creationId xmlns="" xmlns:p14="http://schemas.microsoft.com/office/powerpoint/2010/main" val="15602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5866613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300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1455</Words>
  <Application>Microsoft Office PowerPoint</Application>
  <PresentationFormat>Niestandardowy</PresentationFormat>
  <Paragraphs>140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Inteligentny dom </vt:lpstr>
      <vt:lpstr>Wprowadzenie – informacje dla uczniów</vt:lpstr>
      <vt:lpstr>Wprowadzenie – informacje dla nauczyciela</vt:lpstr>
      <vt:lpstr>Slajd 4</vt:lpstr>
      <vt:lpstr>Slajd 5</vt:lpstr>
      <vt:lpstr>ZADANIE</vt:lpstr>
      <vt:lpstr>Slajd 7</vt:lpstr>
      <vt:lpstr>Slajd 8</vt:lpstr>
      <vt:lpstr>Slajd 9</vt:lpstr>
      <vt:lpstr>Slajd 10</vt:lpstr>
      <vt:lpstr>Slajd 11</vt:lpstr>
      <vt:lpstr>Slajd 12</vt:lpstr>
      <vt:lpstr>Czym jest smart home? </vt:lpstr>
      <vt:lpstr>Slajd 14</vt:lpstr>
      <vt:lpstr>Slajd 15</vt:lpstr>
      <vt:lpstr>Źródła</vt:lpstr>
      <vt:lpstr>EWALUACJA</vt:lpstr>
      <vt:lpstr>EWALUACJA</vt:lpstr>
      <vt:lpstr>Wnioski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Oczko wodne</dc:title>
  <dc:creator>Michał Pyclik</dc:creator>
  <cp:lastModifiedBy>Konrad1</cp:lastModifiedBy>
  <cp:revision>9</cp:revision>
  <dcterms:created xsi:type="dcterms:W3CDTF">2021-02-22T06:21:20Z</dcterms:created>
  <dcterms:modified xsi:type="dcterms:W3CDTF">2021-09-22T11:27:02Z</dcterms:modified>
</cp:coreProperties>
</file>